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8" r:id="rId1"/>
    <p:sldMasterId id="2147483669" r:id="rId2"/>
  </p:sldMasterIdLst>
  <p:notesMasterIdLst>
    <p:notesMasterId r:id="rId18"/>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9" r:id="rId15"/>
    <p:sldId id="270" r:id="rId16"/>
    <p:sldId id="268"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55297D1-ECEE-4EB4-A962-4889D1612F7A}">
  <a:tblStyle styleId="{B55297D1-ECEE-4EB4-A962-4889D1612F7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129"/>
    <p:restoredTop sz="80204"/>
  </p:normalViewPr>
  <p:slideViewPr>
    <p:cSldViewPr snapToGrid="0">
      <p:cViewPr varScale="1">
        <p:scale>
          <a:sx n="116" d="100"/>
          <a:sy n="116" d="100"/>
        </p:scale>
        <p:origin x="184" y="48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docs.google.com/presentation/d/1miA_njy28freuzoz49FiMjFQkHV3v76MqDUjYVb0ejE/edit#slide=id.g436032e45f_0_248"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docs.google.com/presentation/d/1miA_njy28freuzoz49FiMjFQkHV3v76MqDUjYVb0ejE/edit#slide=id.g436032e45f_0_293"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commonsense.org/education/videos/teen-voices-dealing-with-digital-drama"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docs.google.com/presentation/d/1miA_njy28freuzoz49FiMjFQkHV3v76MqDUjYVb0ejE/edit#slide=id.g45c343403a_1_1"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4d3d48111b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4d3d48111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45c343403a_1_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45c343403a_1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45c343403a_1_14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45c343403a_1_1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436032e45f_0_5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3" name="Google Shape;213;g436032e45f_0_5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436032e45f_0_3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436032e45f_0_3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436032e45f_0_10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436032e45f_0_1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436032e45f_0_15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436032e45f_0_1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436032e45f_0_20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436032e45f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0" i="0" u="none" strike="noStrike" cap="none" dirty="0">
                <a:solidFill>
                  <a:srgbClr val="000000"/>
                </a:solidFill>
                <a:effectLst/>
                <a:latin typeface="Arial"/>
                <a:ea typeface="Arial"/>
                <a:cs typeface="Arial"/>
                <a:sym typeface="Arial"/>
              </a:rPr>
              <a:t>This lesson involves students sharing their opinions on and ideas about scenarios, and there aren't necessarily right or wrong answers. Before opening up the discussion, it is recommended that teachers establish or review basic norms for discussion. Example norms could include </a:t>
            </a:r>
          </a:p>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436032e45f_0_24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436032e45f_0_2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1" i="0" u="none" strike="noStrike" cap="none" dirty="0">
                <a:solidFill>
                  <a:srgbClr val="000000"/>
                </a:solidFill>
                <a:effectLst/>
                <a:latin typeface="Arial"/>
                <a:ea typeface="Arial"/>
                <a:cs typeface="Arial"/>
                <a:sym typeface="Arial"/>
              </a:rPr>
              <a:t>Project </a:t>
            </a:r>
            <a:r>
              <a:rPr lang="en-US" sz="1100" b="1" i="0" u="sng" strike="noStrike" cap="none" dirty="0">
                <a:solidFill>
                  <a:srgbClr val="000000"/>
                </a:solidFill>
                <a:effectLst/>
                <a:latin typeface="Arial"/>
                <a:ea typeface="Arial"/>
                <a:cs typeface="Arial"/>
                <a:sym typeface="Arial"/>
                <a:hlinkClick r:id="rId3"/>
              </a:rPr>
              <a:t>Slide 5</a:t>
            </a:r>
            <a:r>
              <a:rPr lang="en-US" sz="1100" b="0" i="0" u="none" strike="noStrike" cap="none" dirty="0">
                <a:solidFill>
                  <a:srgbClr val="000000"/>
                </a:solidFill>
                <a:effectLst/>
                <a:latin typeface="Arial"/>
                <a:ea typeface="Arial"/>
                <a:cs typeface="Arial"/>
                <a:sym typeface="Arial"/>
              </a:rPr>
              <a:t> and ask: </a:t>
            </a:r>
            <a:r>
              <a:rPr lang="en-US" sz="1100" b="0" i="1" u="none" strike="noStrike" cap="none" dirty="0">
                <a:solidFill>
                  <a:srgbClr val="000000"/>
                </a:solidFill>
                <a:effectLst/>
                <a:latin typeface="Arial"/>
                <a:ea typeface="Arial"/>
                <a:cs typeface="Arial"/>
                <a:sym typeface="Arial"/>
              </a:rPr>
              <a:t>Using this last example, how does drama -- emotional conflict between people -- happen online? Can you think of any examples? Take turns sharing with your partner.</a:t>
            </a:r>
            <a:endParaRPr lang="en-US" sz="1100" b="0" i="0" u="none" strike="noStrike" cap="none" dirty="0">
              <a:solidFill>
                <a:srgbClr val="000000"/>
              </a:solidFill>
              <a:effectLst/>
              <a:latin typeface="Arial"/>
              <a:ea typeface="Arial"/>
              <a:cs typeface="Arial"/>
              <a:sym typeface="Arial"/>
            </a:endParaRPr>
          </a:p>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436032e45f_0_29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436032e45f_0_2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sz="1100" b="1" i="0" u="none" strike="noStrike" cap="none" dirty="0">
                <a:solidFill>
                  <a:srgbClr val="000000"/>
                </a:solidFill>
                <a:effectLst/>
                <a:latin typeface="Arial"/>
                <a:ea typeface="Arial"/>
                <a:cs typeface="Arial"/>
                <a:sym typeface="Arial"/>
              </a:rPr>
              <a:t>Thank </a:t>
            </a:r>
            <a:r>
              <a:rPr lang="en-US" sz="1100" b="0" i="0" u="none" strike="noStrike" cap="none" dirty="0">
                <a:solidFill>
                  <a:srgbClr val="000000"/>
                </a:solidFill>
                <a:effectLst/>
                <a:latin typeface="Arial"/>
                <a:ea typeface="Arial"/>
                <a:cs typeface="Arial"/>
                <a:sym typeface="Arial"/>
              </a:rPr>
              <a:t>students for sharing examples and project </a:t>
            </a:r>
            <a:r>
              <a:rPr lang="en-US" sz="1100" b="1" i="0" u="sng" strike="noStrike" cap="none" dirty="0">
                <a:solidFill>
                  <a:srgbClr val="000000"/>
                </a:solidFill>
                <a:effectLst/>
                <a:latin typeface="Arial"/>
                <a:ea typeface="Arial"/>
                <a:cs typeface="Arial"/>
                <a:sym typeface="Arial"/>
                <a:hlinkClick r:id="rId3"/>
              </a:rPr>
              <a:t>Slide 6</a:t>
            </a:r>
            <a:r>
              <a:rPr lang="en-US" sz="1100" b="0" i="0" u="none" strike="noStrike" cap="none" dirty="0">
                <a:solidFill>
                  <a:srgbClr val="000000"/>
                </a:solidFill>
                <a:effectLst/>
                <a:latin typeface="Arial"/>
                <a:ea typeface="Arial"/>
                <a:cs typeface="Arial"/>
                <a:sym typeface="Arial"/>
              </a:rPr>
              <a:t>. Explain that </a:t>
            </a:r>
            <a:r>
              <a:rPr lang="en-US" sz="1100" b="1" i="0" u="none" strike="noStrike" cap="none" dirty="0">
                <a:solidFill>
                  <a:srgbClr val="000000"/>
                </a:solidFill>
                <a:effectLst/>
                <a:latin typeface="Arial"/>
                <a:ea typeface="Arial"/>
                <a:cs typeface="Arial"/>
                <a:sym typeface="Arial"/>
              </a:rPr>
              <a:t>digital drama</a:t>
            </a:r>
            <a:r>
              <a:rPr lang="en-US" sz="1100" b="0" i="0" u="none" strike="noStrike" cap="none" dirty="0">
                <a:solidFill>
                  <a:srgbClr val="000000"/>
                </a:solidFill>
                <a:effectLst/>
                <a:latin typeface="Arial"/>
                <a:ea typeface="Arial"/>
                <a:cs typeface="Arial"/>
                <a:sym typeface="Arial"/>
              </a:rPr>
              <a:t> is </a:t>
            </a:r>
            <a:r>
              <a:rPr lang="en-US" sz="1100" b="0" i="1" u="none" strike="noStrike" cap="none" dirty="0">
                <a:solidFill>
                  <a:srgbClr val="000000"/>
                </a:solidFill>
                <a:effectLst/>
                <a:latin typeface="Arial"/>
                <a:ea typeface="Arial"/>
                <a:cs typeface="Arial"/>
                <a:sym typeface="Arial"/>
              </a:rPr>
              <a:t>when people use devices, apps, or websites to start or further a conflict.</a:t>
            </a:r>
            <a:r>
              <a:rPr lang="en-US" sz="1100" b="0" i="0" u="none" strike="noStrike" cap="none" dirty="0">
                <a:solidFill>
                  <a:srgbClr val="000000"/>
                </a:solidFill>
                <a:effectLst/>
                <a:latin typeface="Arial"/>
                <a:ea typeface="Arial"/>
                <a:cs typeface="Arial"/>
                <a:sym typeface="Arial"/>
              </a:rPr>
              <a:t> Digital drama can be different from in-person drama for a number of reasons:</a:t>
            </a:r>
          </a:p>
          <a:p>
            <a:pPr lvl="0"/>
            <a:r>
              <a:rPr lang="en-US" sz="1100" b="0" i="0" u="none" strike="noStrike" cap="none" dirty="0">
                <a:solidFill>
                  <a:srgbClr val="000000"/>
                </a:solidFill>
                <a:effectLst/>
                <a:latin typeface="Arial"/>
                <a:ea typeface="Arial"/>
                <a:cs typeface="Arial"/>
                <a:sym typeface="Arial"/>
              </a:rPr>
              <a:t>It can reach a big audience and reach them immediately.</a:t>
            </a:r>
          </a:p>
          <a:p>
            <a:pPr lvl="0"/>
            <a:r>
              <a:rPr lang="en-US" sz="1100" b="0" i="0" u="none" strike="noStrike" cap="none" dirty="0">
                <a:solidFill>
                  <a:srgbClr val="000000"/>
                </a:solidFill>
                <a:effectLst/>
                <a:latin typeface="Arial"/>
                <a:ea typeface="Arial"/>
                <a:cs typeface="Arial"/>
                <a:sym typeface="Arial"/>
              </a:rPr>
              <a:t>It can include images or videos that get people's attention.</a:t>
            </a:r>
          </a:p>
          <a:p>
            <a:pPr lvl="0"/>
            <a:r>
              <a:rPr lang="en-US" sz="1100" b="0" i="0" u="none" strike="noStrike" cap="none" dirty="0">
                <a:solidFill>
                  <a:srgbClr val="000000"/>
                </a:solidFill>
                <a:effectLst/>
                <a:latin typeface="Arial"/>
                <a:ea typeface="Arial"/>
                <a:cs typeface="Arial"/>
                <a:sym typeface="Arial"/>
              </a:rPr>
              <a:t>It can involve people posting things anonymously.</a:t>
            </a:r>
          </a:p>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45c343403a_1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45c343403a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1" i="0" u="none" strike="noStrike" cap="none" dirty="0">
                <a:solidFill>
                  <a:srgbClr val="000000"/>
                </a:solidFill>
                <a:effectLst/>
                <a:latin typeface="Arial"/>
                <a:ea typeface="Arial"/>
                <a:cs typeface="Arial"/>
                <a:sym typeface="Arial"/>
              </a:rPr>
              <a:t>Show</a:t>
            </a:r>
            <a:r>
              <a:rPr lang="en-US" sz="1100" b="0" i="0" u="none" strike="noStrike" cap="none" dirty="0">
                <a:solidFill>
                  <a:srgbClr val="000000"/>
                </a:solidFill>
                <a:effectLst/>
                <a:latin typeface="Arial"/>
                <a:ea typeface="Arial"/>
                <a:cs typeface="Arial"/>
                <a:sym typeface="Arial"/>
              </a:rPr>
              <a:t> the </a:t>
            </a:r>
            <a:r>
              <a:rPr lang="en-US" sz="1100" b="1" i="0" u="none" strike="noStrike" cap="none" dirty="0">
                <a:solidFill>
                  <a:srgbClr val="000000"/>
                </a:solidFill>
                <a:effectLst/>
                <a:latin typeface="Arial"/>
                <a:ea typeface="Arial"/>
                <a:cs typeface="Arial"/>
                <a:sym typeface="Arial"/>
                <a:hlinkClick r:id="rId3"/>
              </a:rPr>
              <a:t>Teen Voices: Dealing with Digital Drama</a:t>
            </a:r>
            <a:r>
              <a:rPr lang="en-US" sz="1100" b="0" i="0" u="none" strike="noStrike" cap="none" dirty="0">
                <a:solidFill>
                  <a:srgbClr val="000000"/>
                </a:solidFill>
                <a:effectLst/>
                <a:latin typeface="Arial"/>
                <a:ea typeface="Arial"/>
                <a:cs typeface="Arial"/>
                <a:sym typeface="Arial"/>
              </a:rPr>
              <a:t> video on </a:t>
            </a:r>
            <a:r>
              <a:rPr lang="en-US" sz="1100" b="1" i="0" u="none" strike="noStrike" cap="none" dirty="0">
                <a:solidFill>
                  <a:srgbClr val="000000"/>
                </a:solidFill>
                <a:effectLst/>
                <a:latin typeface="Arial"/>
                <a:ea typeface="Arial"/>
                <a:cs typeface="Arial"/>
                <a:sym typeface="Arial"/>
                <a:hlinkClick r:id="rId4"/>
              </a:rPr>
              <a:t>Slide 7</a:t>
            </a:r>
            <a:r>
              <a:rPr lang="en-US" sz="1100" b="0" i="0" u="none" strike="noStrike" cap="none" dirty="0">
                <a:solidFill>
                  <a:srgbClr val="000000"/>
                </a:solidFill>
                <a:effectLst/>
                <a:latin typeface="Arial"/>
                <a:ea typeface="Arial"/>
                <a:cs typeface="Arial"/>
                <a:sym typeface="Arial"/>
              </a:rPr>
              <a:t> and invite students to share out their responses to the two discussion questions. Prompt them to refer to specific lines from the video to support their responses.</a:t>
            </a:r>
          </a:p>
          <a:p>
            <a:pPr marL="0" lvl="0" indent="0" algn="l" rtl="0">
              <a:spcBef>
                <a:spcPts val="0"/>
              </a:spcBef>
              <a:spcAft>
                <a:spcPts val="0"/>
              </a:spcAft>
              <a:buNone/>
            </a:pPr>
            <a:r>
              <a:rPr lang="en-US" dirty="0"/>
              <a:t>Finish this discussion with posing the last bulleted question. Probing for </a:t>
            </a:r>
            <a:r>
              <a:rPr lang="en-US"/>
              <a:t>student thoughts </a:t>
            </a:r>
            <a:r>
              <a:rPr lang="en-US" dirty="0"/>
              <a:t>and ideas.</a:t>
            </a: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45c343403a_1_4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45c343403a_1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436032e45f_0_38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436032e45f_0_3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100" b="0" i="1" u="none" strike="noStrike" cap="none" dirty="0">
                <a:solidFill>
                  <a:srgbClr val="000000"/>
                </a:solidFill>
                <a:effectLst/>
                <a:latin typeface="Arial"/>
                <a:ea typeface="Arial"/>
                <a:cs typeface="Arial"/>
                <a:sym typeface="Arial"/>
              </a:rPr>
              <a:t>One thing that might have been helpful in this situation would be for someone to have de-escalated it. </a:t>
            </a:r>
            <a:r>
              <a:rPr lang="en-US" sz="1100" b="1" i="1" u="none" strike="noStrike" cap="none" dirty="0">
                <a:solidFill>
                  <a:srgbClr val="000000"/>
                </a:solidFill>
                <a:effectLst/>
                <a:latin typeface="Arial"/>
                <a:ea typeface="Arial"/>
                <a:cs typeface="Arial"/>
                <a:sym typeface="Arial"/>
              </a:rPr>
              <a:t>De-escalate</a:t>
            </a:r>
            <a:r>
              <a:rPr lang="en-US" sz="1100" b="0" i="1" u="none" strike="noStrike" cap="none" dirty="0">
                <a:solidFill>
                  <a:srgbClr val="000000"/>
                </a:solidFill>
                <a:effectLst/>
                <a:latin typeface="Arial"/>
                <a:ea typeface="Arial"/>
                <a:cs typeface="Arial"/>
                <a:sym typeface="Arial"/>
              </a:rPr>
              <a:t> means to lessen the intensity or anger in a conflict.</a:t>
            </a:r>
            <a:r>
              <a:rPr lang="en-US" sz="1100" b="0" i="0" u="none" strike="noStrike" cap="none" dirty="0">
                <a:solidFill>
                  <a:srgbClr val="000000"/>
                </a:solidFill>
                <a:effectLst/>
                <a:latin typeface="Arial"/>
                <a:ea typeface="Arial"/>
                <a:cs typeface="Arial"/>
                <a:sym typeface="Arial"/>
              </a:rPr>
              <a:t> Prompt students to consider this idea as they complete the Reflection Questions on the handout.</a:t>
            </a:r>
            <a:r>
              <a:rPr lang="en-US" dirty="0">
                <a:effectLst/>
              </a:rPr>
              <a:t> </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p:cSld name="CUSTOM">
    <p:spTree>
      <p:nvGrpSpPr>
        <p:cNvPr id="1" name="Shape 55"/>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6"/>
        <p:cNvGrpSpPr/>
        <p:nvPr/>
      </p:nvGrpSpPr>
      <p:grpSpPr>
        <a:xfrm>
          <a:off x="0" y="0"/>
          <a:ext cx="0" cy="0"/>
          <a:chOff x="0" y="0"/>
          <a:chExt cx="0" cy="0"/>
        </a:xfrm>
      </p:grpSpPr>
      <p:sp>
        <p:nvSpPr>
          <p:cNvPr id="57" name="Google Shape;57;p15"/>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rtl="0">
              <a:spcBef>
                <a:spcPts val="0"/>
              </a:spcBef>
              <a:spcAft>
                <a:spcPts val="0"/>
              </a:spcAft>
              <a:buSzPts val="5200"/>
              <a:buChar char="●"/>
              <a:defRPr sz="5200"/>
            </a:lvl1pPr>
            <a:lvl2pPr lvl="1" algn="ctr" rtl="0">
              <a:spcBef>
                <a:spcPts val="0"/>
              </a:spcBef>
              <a:spcAft>
                <a:spcPts val="0"/>
              </a:spcAft>
              <a:buSzPts val="5200"/>
              <a:buChar char="○"/>
              <a:defRPr sz="5200"/>
            </a:lvl2pPr>
            <a:lvl3pPr lvl="2" algn="ctr" rtl="0">
              <a:spcBef>
                <a:spcPts val="0"/>
              </a:spcBef>
              <a:spcAft>
                <a:spcPts val="0"/>
              </a:spcAft>
              <a:buSzPts val="5200"/>
              <a:buChar char="■"/>
              <a:defRPr sz="5200"/>
            </a:lvl3pPr>
            <a:lvl4pPr lvl="3" algn="ctr" rtl="0">
              <a:spcBef>
                <a:spcPts val="0"/>
              </a:spcBef>
              <a:spcAft>
                <a:spcPts val="0"/>
              </a:spcAft>
              <a:buSzPts val="5200"/>
              <a:buChar char="●"/>
              <a:defRPr sz="5200"/>
            </a:lvl4pPr>
            <a:lvl5pPr lvl="4" algn="ctr" rtl="0">
              <a:spcBef>
                <a:spcPts val="0"/>
              </a:spcBef>
              <a:spcAft>
                <a:spcPts val="0"/>
              </a:spcAft>
              <a:buSzPts val="5200"/>
              <a:buChar char="○"/>
              <a:defRPr sz="5200"/>
            </a:lvl5pPr>
            <a:lvl6pPr lvl="5" algn="ctr" rtl="0">
              <a:spcBef>
                <a:spcPts val="0"/>
              </a:spcBef>
              <a:spcAft>
                <a:spcPts val="0"/>
              </a:spcAft>
              <a:buSzPts val="5200"/>
              <a:buChar char="■"/>
              <a:defRPr sz="5200"/>
            </a:lvl6pPr>
            <a:lvl7pPr lvl="6" algn="ctr" rtl="0">
              <a:spcBef>
                <a:spcPts val="0"/>
              </a:spcBef>
              <a:spcAft>
                <a:spcPts val="0"/>
              </a:spcAft>
              <a:buSzPts val="5200"/>
              <a:buChar char="●"/>
              <a:defRPr sz="5200"/>
            </a:lvl7pPr>
            <a:lvl8pPr lvl="7" algn="ctr" rtl="0">
              <a:spcBef>
                <a:spcPts val="0"/>
              </a:spcBef>
              <a:spcAft>
                <a:spcPts val="0"/>
              </a:spcAft>
              <a:buSzPts val="5200"/>
              <a:buChar char="○"/>
              <a:defRPr sz="5200"/>
            </a:lvl8pPr>
            <a:lvl9pPr lvl="8" algn="ctr" rtl="0">
              <a:spcBef>
                <a:spcPts val="0"/>
              </a:spcBef>
              <a:spcAft>
                <a:spcPts val="0"/>
              </a:spcAft>
              <a:buSzPts val="5200"/>
              <a:buChar char="■"/>
              <a:defRPr sz="5200"/>
            </a:lvl9pPr>
          </a:lstStyle>
          <a:p>
            <a:endParaRPr/>
          </a:p>
        </p:txBody>
      </p:sp>
      <p:sp>
        <p:nvSpPr>
          <p:cNvPr id="58" name="Google Shape;58;p15"/>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59" name="Google Shape;59;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Essential Question">
  <p:cSld name="CUSTOM_1">
    <p:spTree>
      <p:nvGrpSpPr>
        <p:cNvPr id="1" name="Shape 60"/>
        <p:cNvGrpSpPr/>
        <p:nvPr/>
      </p:nvGrpSpPr>
      <p:grpSpPr>
        <a:xfrm>
          <a:off x="0" y="0"/>
          <a:ext cx="0" cy="0"/>
          <a:chOff x="0" y="0"/>
          <a:chExt cx="0" cy="0"/>
        </a:xfrm>
      </p:grpSpPr>
      <p:sp>
        <p:nvSpPr>
          <p:cNvPr id="61" name="Google Shape;61;p16"/>
          <p:cNvSpPr txBox="1">
            <a:spLocks noGrp="1"/>
          </p:cNvSpPr>
          <p:nvPr>
            <p:ph type="title"/>
          </p:nvPr>
        </p:nvSpPr>
        <p:spPr>
          <a:xfrm>
            <a:off x="0" y="1231400"/>
            <a:ext cx="9144000" cy="6210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3000">
                <a:latin typeface="Rubik"/>
                <a:ea typeface="Rubik"/>
                <a:cs typeface="Rubik"/>
                <a:sym typeface="Rubik"/>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62" name="Google Shape;62;p16"/>
          <p:cNvSpPr txBox="1"/>
          <p:nvPr/>
        </p:nvSpPr>
        <p:spPr>
          <a:xfrm>
            <a:off x="-10950" y="2081350"/>
            <a:ext cx="9165900" cy="1351200"/>
          </a:xfrm>
          <a:prstGeom prst="rect">
            <a:avLst/>
          </a:prstGeom>
          <a:noFill/>
          <a:ln>
            <a:noFill/>
          </a:ln>
        </p:spPr>
        <p:txBody>
          <a:bodyPr spcFirstLastPara="1" wrap="square" lIns="91425" tIns="91425" rIns="91425" bIns="91425" anchor="t" anchorCtr="0">
            <a:noAutofit/>
          </a:bodyPr>
          <a:lstStyle/>
          <a:p>
            <a:pPr marL="0" lvl="0" indent="0" algn="ctr" rtl="0">
              <a:lnSpc>
                <a:spcPct val="110000"/>
              </a:lnSpc>
              <a:spcBef>
                <a:spcPts val="0"/>
              </a:spcBef>
              <a:spcAft>
                <a:spcPts val="0"/>
              </a:spcAft>
              <a:buClr>
                <a:srgbClr val="FF8855"/>
              </a:buClr>
              <a:buSzPts val="1600"/>
              <a:buFont typeface="Lato"/>
              <a:buNone/>
            </a:pPr>
            <a:endParaRPr sz="2400">
              <a:latin typeface="Indie Flower"/>
              <a:ea typeface="Indie Flower"/>
              <a:cs typeface="Indie Flower"/>
              <a:sym typeface="Indie Flower"/>
            </a:endParaRPr>
          </a:p>
        </p:txBody>
      </p:sp>
      <p:sp>
        <p:nvSpPr>
          <p:cNvPr id="63" name="Google Shape;63;p16"/>
          <p:cNvSpPr txBox="1">
            <a:spLocks noGrp="1"/>
          </p:cNvSpPr>
          <p:nvPr>
            <p:ph type="body" idx="1"/>
          </p:nvPr>
        </p:nvSpPr>
        <p:spPr>
          <a:xfrm>
            <a:off x="0" y="2223050"/>
            <a:ext cx="9144000" cy="969900"/>
          </a:xfrm>
          <a:prstGeom prst="rect">
            <a:avLst/>
          </a:prstGeom>
          <a:noFill/>
          <a:ln>
            <a:noFill/>
          </a:ln>
        </p:spPr>
        <p:txBody>
          <a:bodyPr spcFirstLastPara="1" wrap="square" lIns="91425" tIns="91425" rIns="91425" bIns="91425" anchor="t" anchorCtr="0">
            <a:noAutofit/>
          </a:bodyPr>
          <a:lstStyle>
            <a:lvl1pPr marL="457200" lvl="0" indent="-381000" algn="ctr" rtl="0">
              <a:spcBef>
                <a:spcPts val="0"/>
              </a:spcBef>
              <a:spcAft>
                <a:spcPts val="0"/>
              </a:spcAft>
              <a:buClr>
                <a:srgbClr val="44AA00"/>
              </a:buClr>
              <a:buSzPts val="2400"/>
              <a:buFont typeface="Indie Flower"/>
              <a:buChar char="●"/>
              <a:defRPr sz="2400" b="1">
                <a:solidFill>
                  <a:srgbClr val="44AA00"/>
                </a:solidFill>
                <a:latin typeface="Indie Flower"/>
                <a:ea typeface="Indie Flower"/>
                <a:cs typeface="Indie Flower"/>
                <a:sym typeface="Indie Flower"/>
              </a:defRPr>
            </a:lvl1pPr>
            <a:lvl2pPr marL="914400" lvl="1" indent="-381000" algn="ctr" rtl="0">
              <a:spcBef>
                <a:spcPts val="0"/>
              </a:spcBef>
              <a:spcAft>
                <a:spcPts val="0"/>
              </a:spcAft>
              <a:buClr>
                <a:srgbClr val="44AA00"/>
              </a:buClr>
              <a:buSzPts val="2400"/>
              <a:buFont typeface="Indie Flower"/>
              <a:buChar char="○"/>
              <a:defRPr sz="2400" b="1">
                <a:solidFill>
                  <a:srgbClr val="44AA00"/>
                </a:solidFill>
                <a:latin typeface="Indie Flower"/>
                <a:ea typeface="Indie Flower"/>
                <a:cs typeface="Indie Flower"/>
                <a:sym typeface="Indie Flower"/>
              </a:defRPr>
            </a:lvl2pPr>
            <a:lvl3pPr marL="1371600" lvl="2" indent="-381000" algn="ctr" rtl="0">
              <a:spcBef>
                <a:spcPts val="0"/>
              </a:spcBef>
              <a:spcAft>
                <a:spcPts val="0"/>
              </a:spcAft>
              <a:buClr>
                <a:srgbClr val="44AA00"/>
              </a:buClr>
              <a:buSzPts val="2400"/>
              <a:buFont typeface="Indie Flower"/>
              <a:buChar char="■"/>
              <a:defRPr sz="2400" b="1">
                <a:solidFill>
                  <a:srgbClr val="44AA00"/>
                </a:solidFill>
                <a:latin typeface="Indie Flower"/>
                <a:ea typeface="Indie Flower"/>
                <a:cs typeface="Indie Flower"/>
                <a:sym typeface="Indie Flower"/>
              </a:defRPr>
            </a:lvl3pPr>
            <a:lvl4pPr marL="1828800" lvl="3" indent="-381000" algn="ctr" rtl="0">
              <a:spcBef>
                <a:spcPts val="0"/>
              </a:spcBef>
              <a:spcAft>
                <a:spcPts val="0"/>
              </a:spcAft>
              <a:buClr>
                <a:srgbClr val="44AA00"/>
              </a:buClr>
              <a:buSzPts val="2400"/>
              <a:buFont typeface="Indie Flower"/>
              <a:buChar char="●"/>
              <a:defRPr sz="2400" b="1">
                <a:solidFill>
                  <a:srgbClr val="44AA00"/>
                </a:solidFill>
                <a:latin typeface="Indie Flower"/>
                <a:ea typeface="Indie Flower"/>
                <a:cs typeface="Indie Flower"/>
                <a:sym typeface="Indie Flower"/>
              </a:defRPr>
            </a:lvl4pPr>
            <a:lvl5pPr marL="2286000" lvl="4" indent="-381000" algn="ctr" rtl="0">
              <a:spcBef>
                <a:spcPts val="0"/>
              </a:spcBef>
              <a:spcAft>
                <a:spcPts val="0"/>
              </a:spcAft>
              <a:buClr>
                <a:srgbClr val="44AA00"/>
              </a:buClr>
              <a:buSzPts val="2400"/>
              <a:buFont typeface="Indie Flower"/>
              <a:buChar char="○"/>
              <a:defRPr sz="2400" b="1">
                <a:solidFill>
                  <a:srgbClr val="44AA00"/>
                </a:solidFill>
                <a:latin typeface="Indie Flower"/>
                <a:ea typeface="Indie Flower"/>
                <a:cs typeface="Indie Flower"/>
                <a:sym typeface="Indie Flower"/>
              </a:defRPr>
            </a:lvl5pPr>
            <a:lvl6pPr marL="2743200" lvl="5" indent="-381000" algn="ctr" rtl="0">
              <a:spcBef>
                <a:spcPts val="0"/>
              </a:spcBef>
              <a:spcAft>
                <a:spcPts val="0"/>
              </a:spcAft>
              <a:buClr>
                <a:srgbClr val="44AA00"/>
              </a:buClr>
              <a:buSzPts val="2400"/>
              <a:buFont typeface="Indie Flower"/>
              <a:buChar char="■"/>
              <a:defRPr sz="2400" b="1">
                <a:solidFill>
                  <a:srgbClr val="44AA00"/>
                </a:solidFill>
                <a:latin typeface="Indie Flower"/>
                <a:ea typeface="Indie Flower"/>
                <a:cs typeface="Indie Flower"/>
                <a:sym typeface="Indie Flower"/>
              </a:defRPr>
            </a:lvl6pPr>
            <a:lvl7pPr marL="3200400" lvl="6" indent="-381000" algn="ctr" rtl="0">
              <a:spcBef>
                <a:spcPts val="0"/>
              </a:spcBef>
              <a:spcAft>
                <a:spcPts val="0"/>
              </a:spcAft>
              <a:buClr>
                <a:srgbClr val="44AA00"/>
              </a:buClr>
              <a:buSzPts val="2400"/>
              <a:buFont typeface="Indie Flower"/>
              <a:buChar char="●"/>
              <a:defRPr sz="2400" b="1">
                <a:solidFill>
                  <a:srgbClr val="44AA00"/>
                </a:solidFill>
                <a:latin typeface="Indie Flower"/>
                <a:ea typeface="Indie Flower"/>
                <a:cs typeface="Indie Flower"/>
                <a:sym typeface="Indie Flower"/>
              </a:defRPr>
            </a:lvl7pPr>
            <a:lvl8pPr marL="3657600" lvl="7" indent="-381000" algn="ctr" rtl="0">
              <a:spcBef>
                <a:spcPts val="0"/>
              </a:spcBef>
              <a:spcAft>
                <a:spcPts val="0"/>
              </a:spcAft>
              <a:buClr>
                <a:srgbClr val="44AA00"/>
              </a:buClr>
              <a:buSzPts val="2400"/>
              <a:buFont typeface="Indie Flower"/>
              <a:buChar char="○"/>
              <a:defRPr sz="2400" b="1">
                <a:solidFill>
                  <a:srgbClr val="44AA00"/>
                </a:solidFill>
                <a:latin typeface="Indie Flower"/>
                <a:ea typeface="Indie Flower"/>
                <a:cs typeface="Indie Flower"/>
                <a:sym typeface="Indie Flower"/>
              </a:defRPr>
            </a:lvl8pPr>
            <a:lvl9pPr marL="4114800" lvl="8" indent="-381000" algn="ctr" rtl="0">
              <a:spcBef>
                <a:spcPts val="0"/>
              </a:spcBef>
              <a:spcAft>
                <a:spcPts val="0"/>
              </a:spcAft>
              <a:buClr>
                <a:srgbClr val="44AA00"/>
              </a:buClr>
              <a:buSzPts val="2400"/>
              <a:buFont typeface="Indie Flower"/>
              <a:buChar char="■"/>
              <a:defRPr sz="2400" b="1">
                <a:solidFill>
                  <a:srgbClr val="44AA00"/>
                </a:solidFill>
                <a:latin typeface="Indie Flower"/>
                <a:ea typeface="Indie Flower"/>
                <a:cs typeface="Indie Flower"/>
                <a:sym typeface="Indie Flower"/>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Learning Objectives">
  <p:cSld name="CUSTOM_1_1">
    <p:spTree>
      <p:nvGrpSpPr>
        <p:cNvPr id="1" name="Shape 64"/>
        <p:cNvGrpSpPr/>
        <p:nvPr/>
      </p:nvGrpSpPr>
      <p:grpSpPr>
        <a:xfrm>
          <a:off x="0" y="0"/>
          <a:ext cx="0" cy="0"/>
          <a:chOff x="0" y="0"/>
          <a:chExt cx="0" cy="0"/>
        </a:xfrm>
      </p:grpSpPr>
      <p:sp>
        <p:nvSpPr>
          <p:cNvPr id="65" name="Google Shape;65;p17"/>
          <p:cNvSpPr txBox="1">
            <a:spLocks noGrp="1"/>
          </p:cNvSpPr>
          <p:nvPr>
            <p:ph type="title"/>
          </p:nvPr>
        </p:nvSpPr>
        <p:spPr>
          <a:xfrm>
            <a:off x="0" y="444950"/>
            <a:ext cx="9144000" cy="6210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3000">
                <a:latin typeface="Rubik"/>
                <a:ea typeface="Rubik"/>
                <a:cs typeface="Rubik"/>
                <a:sym typeface="Rubik"/>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66" name="Google Shape;66;p17"/>
          <p:cNvSpPr txBox="1">
            <a:spLocks noGrp="1"/>
          </p:cNvSpPr>
          <p:nvPr>
            <p:ph type="body" idx="1"/>
          </p:nvPr>
        </p:nvSpPr>
        <p:spPr>
          <a:xfrm>
            <a:off x="2213400" y="1313600"/>
            <a:ext cx="6353100" cy="3084000"/>
          </a:xfrm>
          <a:prstGeom prst="rect">
            <a:avLst/>
          </a:prstGeom>
          <a:noFill/>
          <a:ln>
            <a:noFill/>
          </a:ln>
        </p:spPr>
        <p:txBody>
          <a:bodyPr spcFirstLastPara="1" wrap="square" lIns="91425" tIns="91425" rIns="91425" bIns="91425" anchor="t" anchorCtr="0">
            <a:noAutofit/>
          </a:bodyPr>
          <a:lstStyle>
            <a:lvl1pPr marL="457200" lvl="0" indent="-355600" rtl="0">
              <a:spcBef>
                <a:spcPts val="0"/>
              </a:spcBef>
              <a:spcAft>
                <a:spcPts val="0"/>
              </a:spcAft>
              <a:buSzPts val="2000"/>
              <a:buFont typeface="Lato"/>
              <a:buChar char="●"/>
              <a:defRPr sz="2000">
                <a:latin typeface="Lato"/>
                <a:ea typeface="Lato"/>
                <a:cs typeface="Lato"/>
                <a:sym typeface="Lato"/>
              </a:defRPr>
            </a:lvl1pPr>
            <a:lvl2pPr marL="914400" lvl="1" indent="-355600" rtl="0">
              <a:spcBef>
                <a:spcPts val="0"/>
              </a:spcBef>
              <a:spcAft>
                <a:spcPts val="0"/>
              </a:spcAft>
              <a:buSzPts val="2000"/>
              <a:buFont typeface="Lato"/>
              <a:buChar char="○"/>
              <a:defRPr sz="2000">
                <a:latin typeface="Lato"/>
                <a:ea typeface="Lato"/>
                <a:cs typeface="Lato"/>
                <a:sym typeface="Lato"/>
              </a:defRPr>
            </a:lvl2pPr>
            <a:lvl3pPr marL="1371600" lvl="2" indent="-355600" rtl="0">
              <a:spcBef>
                <a:spcPts val="0"/>
              </a:spcBef>
              <a:spcAft>
                <a:spcPts val="0"/>
              </a:spcAft>
              <a:buSzPts val="2000"/>
              <a:buFont typeface="Lato"/>
              <a:buChar char="■"/>
              <a:defRPr sz="2000">
                <a:latin typeface="Lato"/>
                <a:ea typeface="Lato"/>
                <a:cs typeface="Lato"/>
                <a:sym typeface="Lato"/>
              </a:defRPr>
            </a:lvl3pPr>
            <a:lvl4pPr marL="1828800" lvl="3" indent="-355600" rtl="0">
              <a:spcBef>
                <a:spcPts val="0"/>
              </a:spcBef>
              <a:spcAft>
                <a:spcPts val="0"/>
              </a:spcAft>
              <a:buSzPts val="2000"/>
              <a:buFont typeface="Lato"/>
              <a:buChar char="●"/>
              <a:defRPr sz="2000">
                <a:latin typeface="Lato"/>
                <a:ea typeface="Lato"/>
                <a:cs typeface="Lato"/>
                <a:sym typeface="Lato"/>
              </a:defRPr>
            </a:lvl4pPr>
            <a:lvl5pPr marL="2286000" lvl="4" indent="-355600" rtl="0">
              <a:spcBef>
                <a:spcPts val="0"/>
              </a:spcBef>
              <a:spcAft>
                <a:spcPts val="0"/>
              </a:spcAft>
              <a:buSzPts val="2000"/>
              <a:buFont typeface="Lato"/>
              <a:buChar char="○"/>
              <a:defRPr sz="2000">
                <a:latin typeface="Lato"/>
                <a:ea typeface="Lato"/>
                <a:cs typeface="Lato"/>
                <a:sym typeface="Lato"/>
              </a:defRPr>
            </a:lvl5pPr>
            <a:lvl6pPr marL="2743200" lvl="5" indent="-355600" rtl="0">
              <a:spcBef>
                <a:spcPts val="0"/>
              </a:spcBef>
              <a:spcAft>
                <a:spcPts val="0"/>
              </a:spcAft>
              <a:buSzPts val="2000"/>
              <a:buFont typeface="Lato"/>
              <a:buChar char="■"/>
              <a:defRPr sz="2000">
                <a:latin typeface="Lato"/>
                <a:ea typeface="Lato"/>
                <a:cs typeface="Lato"/>
                <a:sym typeface="Lato"/>
              </a:defRPr>
            </a:lvl6pPr>
            <a:lvl7pPr marL="3200400" lvl="6" indent="-355600" rtl="0">
              <a:spcBef>
                <a:spcPts val="0"/>
              </a:spcBef>
              <a:spcAft>
                <a:spcPts val="0"/>
              </a:spcAft>
              <a:buSzPts val="2000"/>
              <a:buFont typeface="Lato"/>
              <a:buChar char="●"/>
              <a:defRPr sz="2000">
                <a:latin typeface="Lato"/>
                <a:ea typeface="Lato"/>
                <a:cs typeface="Lato"/>
                <a:sym typeface="Lato"/>
              </a:defRPr>
            </a:lvl7pPr>
            <a:lvl8pPr marL="3657600" lvl="7" indent="-355600" rtl="0">
              <a:spcBef>
                <a:spcPts val="0"/>
              </a:spcBef>
              <a:spcAft>
                <a:spcPts val="0"/>
              </a:spcAft>
              <a:buSzPts val="2000"/>
              <a:buFont typeface="Lato"/>
              <a:buChar char="○"/>
              <a:defRPr sz="2000">
                <a:latin typeface="Lato"/>
                <a:ea typeface="Lato"/>
                <a:cs typeface="Lato"/>
                <a:sym typeface="Lato"/>
              </a:defRPr>
            </a:lvl8pPr>
            <a:lvl9pPr marL="4114800" lvl="8" indent="-355600" rtl="0">
              <a:spcBef>
                <a:spcPts val="0"/>
              </a:spcBef>
              <a:spcAft>
                <a:spcPts val="0"/>
              </a:spcAft>
              <a:buSzPts val="2000"/>
              <a:buFont typeface="Lato"/>
              <a:buChar char="■"/>
              <a:defRPr sz="2000">
                <a:latin typeface="Lato"/>
                <a:ea typeface="Lato"/>
                <a:cs typeface="Lato"/>
                <a:sym typeface="Lato"/>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Key Vocabulary">
  <p:cSld name="CUSTOM_1_1_1">
    <p:spTree>
      <p:nvGrpSpPr>
        <p:cNvPr id="1" name="Shape 67"/>
        <p:cNvGrpSpPr/>
        <p:nvPr/>
      </p:nvGrpSpPr>
      <p:grpSpPr>
        <a:xfrm>
          <a:off x="0" y="0"/>
          <a:ext cx="0" cy="0"/>
          <a:chOff x="0" y="0"/>
          <a:chExt cx="0" cy="0"/>
        </a:xfrm>
      </p:grpSpPr>
      <p:sp>
        <p:nvSpPr>
          <p:cNvPr id="68" name="Google Shape;68;p18"/>
          <p:cNvSpPr txBox="1"/>
          <p:nvPr/>
        </p:nvSpPr>
        <p:spPr>
          <a:xfrm>
            <a:off x="887850" y="1020500"/>
            <a:ext cx="1735800" cy="6795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4000">
              <a:latin typeface="Rubik"/>
              <a:ea typeface="Rubik"/>
              <a:cs typeface="Rubik"/>
              <a:sym typeface="Rubik"/>
            </a:endParaRPr>
          </a:p>
        </p:txBody>
      </p:sp>
      <p:sp>
        <p:nvSpPr>
          <p:cNvPr id="69" name="Google Shape;69;p18"/>
          <p:cNvSpPr txBox="1">
            <a:spLocks noGrp="1"/>
          </p:cNvSpPr>
          <p:nvPr>
            <p:ph type="subTitle" idx="1"/>
          </p:nvPr>
        </p:nvSpPr>
        <p:spPr>
          <a:xfrm>
            <a:off x="577550" y="196150"/>
            <a:ext cx="3639600" cy="323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1200">
                <a:latin typeface="Rubik"/>
                <a:ea typeface="Rubik"/>
                <a:cs typeface="Rubik"/>
                <a:sym typeface="Rubik"/>
              </a:defRPr>
            </a:lvl1pPr>
            <a:lvl2pPr lvl="1" rtl="0">
              <a:spcBef>
                <a:spcPts val="0"/>
              </a:spcBef>
              <a:spcAft>
                <a:spcPts val="0"/>
              </a:spcAft>
              <a:buNone/>
              <a:defRPr sz="1200">
                <a:latin typeface="Rubik"/>
                <a:ea typeface="Rubik"/>
                <a:cs typeface="Rubik"/>
                <a:sym typeface="Rubik"/>
              </a:defRPr>
            </a:lvl2pPr>
            <a:lvl3pPr lvl="2" rtl="0">
              <a:spcBef>
                <a:spcPts val="0"/>
              </a:spcBef>
              <a:spcAft>
                <a:spcPts val="0"/>
              </a:spcAft>
              <a:buNone/>
              <a:defRPr sz="1200">
                <a:latin typeface="Rubik"/>
                <a:ea typeface="Rubik"/>
                <a:cs typeface="Rubik"/>
                <a:sym typeface="Rubik"/>
              </a:defRPr>
            </a:lvl3pPr>
            <a:lvl4pPr lvl="3" rtl="0">
              <a:spcBef>
                <a:spcPts val="0"/>
              </a:spcBef>
              <a:spcAft>
                <a:spcPts val="0"/>
              </a:spcAft>
              <a:buNone/>
              <a:defRPr sz="1200">
                <a:latin typeface="Rubik"/>
                <a:ea typeface="Rubik"/>
                <a:cs typeface="Rubik"/>
                <a:sym typeface="Rubik"/>
              </a:defRPr>
            </a:lvl4pPr>
            <a:lvl5pPr lvl="4" rtl="0">
              <a:spcBef>
                <a:spcPts val="0"/>
              </a:spcBef>
              <a:spcAft>
                <a:spcPts val="0"/>
              </a:spcAft>
              <a:buNone/>
              <a:defRPr sz="1200">
                <a:latin typeface="Rubik"/>
                <a:ea typeface="Rubik"/>
                <a:cs typeface="Rubik"/>
                <a:sym typeface="Rubik"/>
              </a:defRPr>
            </a:lvl5pPr>
            <a:lvl6pPr lvl="5" rtl="0">
              <a:spcBef>
                <a:spcPts val="0"/>
              </a:spcBef>
              <a:spcAft>
                <a:spcPts val="0"/>
              </a:spcAft>
              <a:buNone/>
              <a:defRPr sz="1200">
                <a:latin typeface="Rubik"/>
                <a:ea typeface="Rubik"/>
                <a:cs typeface="Rubik"/>
                <a:sym typeface="Rubik"/>
              </a:defRPr>
            </a:lvl6pPr>
            <a:lvl7pPr lvl="6" rtl="0">
              <a:spcBef>
                <a:spcPts val="0"/>
              </a:spcBef>
              <a:spcAft>
                <a:spcPts val="0"/>
              </a:spcAft>
              <a:buNone/>
              <a:defRPr sz="1200">
                <a:latin typeface="Rubik"/>
                <a:ea typeface="Rubik"/>
                <a:cs typeface="Rubik"/>
                <a:sym typeface="Rubik"/>
              </a:defRPr>
            </a:lvl7pPr>
            <a:lvl8pPr lvl="7" rtl="0">
              <a:spcBef>
                <a:spcPts val="0"/>
              </a:spcBef>
              <a:spcAft>
                <a:spcPts val="0"/>
              </a:spcAft>
              <a:buNone/>
              <a:defRPr sz="1200">
                <a:latin typeface="Rubik"/>
                <a:ea typeface="Rubik"/>
                <a:cs typeface="Rubik"/>
                <a:sym typeface="Rubik"/>
              </a:defRPr>
            </a:lvl8pPr>
            <a:lvl9pPr lvl="8" rtl="0">
              <a:spcBef>
                <a:spcPts val="0"/>
              </a:spcBef>
              <a:spcAft>
                <a:spcPts val="0"/>
              </a:spcAft>
              <a:buNone/>
              <a:defRPr sz="1200">
                <a:latin typeface="Rubik"/>
                <a:ea typeface="Rubik"/>
                <a:cs typeface="Rubik"/>
                <a:sym typeface="Rubik"/>
              </a:defRPr>
            </a:lvl9pPr>
          </a:lstStyle>
          <a:p>
            <a:endParaRPr/>
          </a:p>
        </p:txBody>
      </p:sp>
      <p:sp>
        <p:nvSpPr>
          <p:cNvPr id="70" name="Google Shape;70;p18"/>
          <p:cNvSpPr txBox="1">
            <a:spLocks noGrp="1"/>
          </p:cNvSpPr>
          <p:nvPr>
            <p:ph type="title"/>
          </p:nvPr>
        </p:nvSpPr>
        <p:spPr>
          <a:xfrm>
            <a:off x="915375" y="1035250"/>
            <a:ext cx="7170300" cy="6453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4000">
                <a:latin typeface="Rubik"/>
                <a:ea typeface="Rubik"/>
                <a:cs typeface="Rubik"/>
                <a:sym typeface="Rubik"/>
              </a:defRPr>
            </a:lvl1pPr>
            <a:lvl2pPr lvl="1" rtl="0">
              <a:spcBef>
                <a:spcPts val="0"/>
              </a:spcBef>
              <a:spcAft>
                <a:spcPts val="0"/>
              </a:spcAft>
              <a:buNone/>
              <a:defRPr sz="4000">
                <a:latin typeface="Rubik"/>
                <a:ea typeface="Rubik"/>
                <a:cs typeface="Rubik"/>
                <a:sym typeface="Rubik"/>
              </a:defRPr>
            </a:lvl2pPr>
            <a:lvl3pPr lvl="2" rtl="0">
              <a:spcBef>
                <a:spcPts val="0"/>
              </a:spcBef>
              <a:spcAft>
                <a:spcPts val="0"/>
              </a:spcAft>
              <a:buNone/>
              <a:defRPr sz="4000">
                <a:latin typeface="Rubik"/>
                <a:ea typeface="Rubik"/>
                <a:cs typeface="Rubik"/>
                <a:sym typeface="Rubik"/>
              </a:defRPr>
            </a:lvl3pPr>
            <a:lvl4pPr lvl="3" rtl="0">
              <a:spcBef>
                <a:spcPts val="0"/>
              </a:spcBef>
              <a:spcAft>
                <a:spcPts val="0"/>
              </a:spcAft>
              <a:buNone/>
              <a:defRPr sz="4000">
                <a:latin typeface="Rubik"/>
                <a:ea typeface="Rubik"/>
                <a:cs typeface="Rubik"/>
                <a:sym typeface="Rubik"/>
              </a:defRPr>
            </a:lvl4pPr>
            <a:lvl5pPr lvl="4" rtl="0">
              <a:spcBef>
                <a:spcPts val="0"/>
              </a:spcBef>
              <a:spcAft>
                <a:spcPts val="0"/>
              </a:spcAft>
              <a:buNone/>
              <a:defRPr sz="4000">
                <a:latin typeface="Rubik"/>
                <a:ea typeface="Rubik"/>
                <a:cs typeface="Rubik"/>
                <a:sym typeface="Rubik"/>
              </a:defRPr>
            </a:lvl5pPr>
            <a:lvl6pPr lvl="5" rtl="0">
              <a:spcBef>
                <a:spcPts val="0"/>
              </a:spcBef>
              <a:spcAft>
                <a:spcPts val="0"/>
              </a:spcAft>
              <a:buNone/>
              <a:defRPr sz="4000">
                <a:latin typeface="Rubik"/>
                <a:ea typeface="Rubik"/>
                <a:cs typeface="Rubik"/>
                <a:sym typeface="Rubik"/>
              </a:defRPr>
            </a:lvl6pPr>
            <a:lvl7pPr lvl="6" rtl="0">
              <a:spcBef>
                <a:spcPts val="0"/>
              </a:spcBef>
              <a:spcAft>
                <a:spcPts val="0"/>
              </a:spcAft>
              <a:buNone/>
              <a:defRPr sz="4000">
                <a:latin typeface="Rubik"/>
                <a:ea typeface="Rubik"/>
                <a:cs typeface="Rubik"/>
                <a:sym typeface="Rubik"/>
              </a:defRPr>
            </a:lvl7pPr>
            <a:lvl8pPr lvl="7" rtl="0">
              <a:spcBef>
                <a:spcPts val="0"/>
              </a:spcBef>
              <a:spcAft>
                <a:spcPts val="0"/>
              </a:spcAft>
              <a:buNone/>
              <a:defRPr sz="4000">
                <a:latin typeface="Rubik"/>
                <a:ea typeface="Rubik"/>
                <a:cs typeface="Rubik"/>
                <a:sym typeface="Rubik"/>
              </a:defRPr>
            </a:lvl8pPr>
            <a:lvl9pPr lvl="8" rtl="0">
              <a:spcBef>
                <a:spcPts val="0"/>
              </a:spcBef>
              <a:spcAft>
                <a:spcPts val="0"/>
              </a:spcAft>
              <a:buNone/>
              <a:defRPr sz="4000">
                <a:latin typeface="Rubik"/>
                <a:ea typeface="Rubik"/>
                <a:cs typeface="Rubik"/>
                <a:sym typeface="Rubik"/>
              </a:defRPr>
            </a:lvl9pPr>
          </a:lstStyle>
          <a:p>
            <a:endParaRPr/>
          </a:p>
        </p:txBody>
      </p:sp>
      <p:sp>
        <p:nvSpPr>
          <p:cNvPr id="71" name="Google Shape;71;p18"/>
          <p:cNvSpPr txBox="1">
            <a:spLocks noGrp="1"/>
          </p:cNvSpPr>
          <p:nvPr>
            <p:ph type="body" idx="2"/>
          </p:nvPr>
        </p:nvSpPr>
        <p:spPr>
          <a:xfrm>
            <a:off x="893575" y="2190350"/>
            <a:ext cx="7344600" cy="2005200"/>
          </a:xfrm>
          <a:prstGeom prst="rect">
            <a:avLst/>
          </a:prstGeom>
          <a:noFill/>
          <a:ln>
            <a:noFill/>
          </a:ln>
        </p:spPr>
        <p:txBody>
          <a:bodyPr spcFirstLastPara="1" wrap="square" lIns="91425" tIns="91425" rIns="91425" bIns="91425" anchor="t" anchorCtr="0">
            <a:noAutofit/>
          </a:bodyPr>
          <a:lstStyle>
            <a:lvl1pPr marL="457200" lvl="0" indent="-381000" rtl="0">
              <a:spcBef>
                <a:spcPts val="0"/>
              </a:spcBef>
              <a:spcAft>
                <a:spcPts val="0"/>
              </a:spcAft>
              <a:buSzPts val="2400"/>
              <a:buFont typeface="Lato"/>
              <a:buChar char="●"/>
              <a:defRPr sz="2400">
                <a:latin typeface="Lato"/>
                <a:ea typeface="Lato"/>
                <a:cs typeface="Lato"/>
                <a:sym typeface="Lato"/>
              </a:defRPr>
            </a:lvl1pPr>
            <a:lvl2pPr marL="914400" lvl="1" indent="-381000" rtl="0">
              <a:spcBef>
                <a:spcPts val="0"/>
              </a:spcBef>
              <a:spcAft>
                <a:spcPts val="0"/>
              </a:spcAft>
              <a:buSzPts val="2400"/>
              <a:buFont typeface="Lato"/>
              <a:buChar char="○"/>
              <a:defRPr sz="2400">
                <a:latin typeface="Lato"/>
                <a:ea typeface="Lato"/>
                <a:cs typeface="Lato"/>
                <a:sym typeface="Lato"/>
              </a:defRPr>
            </a:lvl2pPr>
            <a:lvl3pPr marL="1371600" lvl="2" indent="-381000" rtl="0">
              <a:spcBef>
                <a:spcPts val="0"/>
              </a:spcBef>
              <a:spcAft>
                <a:spcPts val="0"/>
              </a:spcAft>
              <a:buSzPts val="2400"/>
              <a:buFont typeface="Lato"/>
              <a:buChar char="■"/>
              <a:defRPr sz="2400">
                <a:latin typeface="Lato"/>
                <a:ea typeface="Lato"/>
                <a:cs typeface="Lato"/>
                <a:sym typeface="Lato"/>
              </a:defRPr>
            </a:lvl3pPr>
            <a:lvl4pPr marL="1828800" lvl="3" indent="-381000" rtl="0">
              <a:spcBef>
                <a:spcPts val="0"/>
              </a:spcBef>
              <a:spcAft>
                <a:spcPts val="0"/>
              </a:spcAft>
              <a:buSzPts val="2400"/>
              <a:buFont typeface="Lato"/>
              <a:buChar char="●"/>
              <a:defRPr sz="2400">
                <a:latin typeface="Lato"/>
                <a:ea typeface="Lato"/>
                <a:cs typeface="Lato"/>
                <a:sym typeface="Lato"/>
              </a:defRPr>
            </a:lvl4pPr>
            <a:lvl5pPr marL="2286000" lvl="4" indent="-381000" rtl="0">
              <a:spcBef>
                <a:spcPts val="0"/>
              </a:spcBef>
              <a:spcAft>
                <a:spcPts val="0"/>
              </a:spcAft>
              <a:buSzPts val="2400"/>
              <a:buFont typeface="Lato"/>
              <a:buChar char="○"/>
              <a:defRPr sz="2400">
                <a:latin typeface="Lato"/>
                <a:ea typeface="Lato"/>
                <a:cs typeface="Lato"/>
                <a:sym typeface="Lato"/>
              </a:defRPr>
            </a:lvl5pPr>
            <a:lvl6pPr marL="2743200" lvl="5" indent="-381000" rtl="0">
              <a:spcBef>
                <a:spcPts val="0"/>
              </a:spcBef>
              <a:spcAft>
                <a:spcPts val="0"/>
              </a:spcAft>
              <a:buSzPts val="2400"/>
              <a:buFont typeface="Lato"/>
              <a:buChar char="■"/>
              <a:defRPr sz="2400">
                <a:latin typeface="Lato"/>
                <a:ea typeface="Lato"/>
                <a:cs typeface="Lato"/>
                <a:sym typeface="Lato"/>
              </a:defRPr>
            </a:lvl6pPr>
            <a:lvl7pPr marL="3200400" lvl="6" indent="-381000" rtl="0">
              <a:spcBef>
                <a:spcPts val="0"/>
              </a:spcBef>
              <a:spcAft>
                <a:spcPts val="0"/>
              </a:spcAft>
              <a:buSzPts val="2400"/>
              <a:buFont typeface="Lato"/>
              <a:buChar char="●"/>
              <a:defRPr sz="2400">
                <a:latin typeface="Lato"/>
                <a:ea typeface="Lato"/>
                <a:cs typeface="Lato"/>
                <a:sym typeface="Lato"/>
              </a:defRPr>
            </a:lvl7pPr>
            <a:lvl8pPr marL="3657600" lvl="7" indent="-381000" rtl="0">
              <a:spcBef>
                <a:spcPts val="0"/>
              </a:spcBef>
              <a:spcAft>
                <a:spcPts val="0"/>
              </a:spcAft>
              <a:buSzPts val="2400"/>
              <a:buFont typeface="Lato"/>
              <a:buChar char="○"/>
              <a:defRPr sz="2400">
                <a:latin typeface="Lato"/>
                <a:ea typeface="Lato"/>
                <a:cs typeface="Lato"/>
                <a:sym typeface="Lato"/>
              </a:defRPr>
            </a:lvl8pPr>
            <a:lvl9pPr marL="4114800" lvl="8" indent="-381000" rtl="0">
              <a:spcBef>
                <a:spcPts val="0"/>
              </a:spcBef>
              <a:spcAft>
                <a:spcPts val="0"/>
              </a:spcAft>
              <a:buSzPts val="2400"/>
              <a:buFont typeface="Lato"/>
              <a:buChar char="■"/>
              <a:defRPr sz="2400">
                <a:latin typeface="Lato"/>
                <a:ea typeface="Lato"/>
                <a:cs typeface="Lato"/>
                <a:sym typeface="Lato"/>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Question + Directions">
  <p:cSld name="CUSTOM_2">
    <p:spTree>
      <p:nvGrpSpPr>
        <p:cNvPr id="1" name="Shape 72"/>
        <p:cNvGrpSpPr/>
        <p:nvPr/>
      </p:nvGrpSpPr>
      <p:grpSpPr>
        <a:xfrm>
          <a:off x="0" y="0"/>
          <a:ext cx="0" cy="0"/>
          <a:chOff x="0" y="0"/>
          <a:chExt cx="0" cy="0"/>
        </a:xfrm>
      </p:grpSpPr>
      <p:sp>
        <p:nvSpPr>
          <p:cNvPr id="73" name="Google Shape;73;p19"/>
          <p:cNvSpPr txBox="1">
            <a:spLocks noGrp="1"/>
          </p:cNvSpPr>
          <p:nvPr>
            <p:ph type="subTitle" idx="1"/>
          </p:nvPr>
        </p:nvSpPr>
        <p:spPr>
          <a:xfrm>
            <a:off x="577550" y="196150"/>
            <a:ext cx="3639600" cy="323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1200">
                <a:latin typeface="Rubik"/>
                <a:ea typeface="Rubik"/>
                <a:cs typeface="Rubik"/>
                <a:sym typeface="Rubik"/>
              </a:defRPr>
            </a:lvl1pPr>
            <a:lvl2pPr lvl="1" rtl="0">
              <a:spcBef>
                <a:spcPts val="0"/>
              </a:spcBef>
              <a:spcAft>
                <a:spcPts val="0"/>
              </a:spcAft>
              <a:buNone/>
              <a:defRPr sz="1200">
                <a:latin typeface="Rubik"/>
                <a:ea typeface="Rubik"/>
                <a:cs typeface="Rubik"/>
                <a:sym typeface="Rubik"/>
              </a:defRPr>
            </a:lvl2pPr>
            <a:lvl3pPr lvl="2" rtl="0">
              <a:spcBef>
                <a:spcPts val="0"/>
              </a:spcBef>
              <a:spcAft>
                <a:spcPts val="0"/>
              </a:spcAft>
              <a:buNone/>
              <a:defRPr sz="1200">
                <a:latin typeface="Rubik"/>
                <a:ea typeface="Rubik"/>
                <a:cs typeface="Rubik"/>
                <a:sym typeface="Rubik"/>
              </a:defRPr>
            </a:lvl3pPr>
            <a:lvl4pPr lvl="3" rtl="0">
              <a:spcBef>
                <a:spcPts val="0"/>
              </a:spcBef>
              <a:spcAft>
                <a:spcPts val="0"/>
              </a:spcAft>
              <a:buNone/>
              <a:defRPr sz="1200">
                <a:latin typeface="Rubik"/>
                <a:ea typeface="Rubik"/>
                <a:cs typeface="Rubik"/>
                <a:sym typeface="Rubik"/>
              </a:defRPr>
            </a:lvl4pPr>
            <a:lvl5pPr lvl="4" rtl="0">
              <a:spcBef>
                <a:spcPts val="0"/>
              </a:spcBef>
              <a:spcAft>
                <a:spcPts val="0"/>
              </a:spcAft>
              <a:buNone/>
              <a:defRPr sz="1200">
                <a:latin typeface="Rubik"/>
                <a:ea typeface="Rubik"/>
                <a:cs typeface="Rubik"/>
                <a:sym typeface="Rubik"/>
              </a:defRPr>
            </a:lvl5pPr>
            <a:lvl6pPr lvl="5" rtl="0">
              <a:spcBef>
                <a:spcPts val="0"/>
              </a:spcBef>
              <a:spcAft>
                <a:spcPts val="0"/>
              </a:spcAft>
              <a:buNone/>
              <a:defRPr sz="1200">
                <a:latin typeface="Rubik"/>
                <a:ea typeface="Rubik"/>
                <a:cs typeface="Rubik"/>
                <a:sym typeface="Rubik"/>
              </a:defRPr>
            </a:lvl6pPr>
            <a:lvl7pPr lvl="6" rtl="0">
              <a:spcBef>
                <a:spcPts val="0"/>
              </a:spcBef>
              <a:spcAft>
                <a:spcPts val="0"/>
              </a:spcAft>
              <a:buNone/>
              <a:defRPr sz="1200">
                <a:latin typeface="Rubik"/>
                <a:ea typeface="Rubik"/>
                <a:cs typeface="Rubik"/>
                <a:sym typeface="Rubik"/>
              </a:defRPr>
            </a:lvl7pPr>
            <a:lvl8pPr lvl="7" rtl="0">
              <a:spcBef>
                <a:spcPts val="0"/>
              </a:spcBef>
              <a:spcAft>
                <a:spcPts val="0"/>
              </a:spcAft>
              <a:buNone/>
              <a:defRPr sz="1200">
                <a:latin typeface="Rubik"/>
                <a:ea typeface="Rubik"/>
                <a:cs typeface="Rubik"/>
                <a:sym typeface="Rubik"/>
              </a:defRPr>
            </a:lvl8pPr>
            <a:lvl9pPr lvl="8" rtl="0">
              <a:spcBef>
                <a:spcPts val="0"/>
              </a:spcBef>
              <a:spcAft>
                <a:spcPts val="0"/>
              </a:spcAft>
              <a:buNone/>
              <a:defRPr sz="1200">
                <a:latin typeface="Rubik"/>
                <a:ea typeface="Rubik"/>
                <a:cs typeface="Rubik"/>
                <a:sym typeface="Rubik"/>
              </a:defRPr>
            </a:lvl9pPr>
          </a:lstStyle>
          <a:p>
            <a:endParaRPr/>
          </a:p>
        </p:txBody>
      </p:sp>
      <p:sp>
        <p:nvSpPr>
          <p:cNvPr id="74" name="Google Shape;74;p19"/>
          <p:cNvSpPr txBox="1">
            <a:spLocks noGrp="1"/>
          </p:cNvSpPr>
          <p:nvPr>
            <p:ph type="title"/>
          </p:nvPr>
        </p:nvSpPr>
        <p:spPr>
          <a:xfrm>
            <a:off x="577550" y="1002550"/>
            <a:ext cx="8577300" cy="12750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2000">
                <a:latin typeface="Rubik"/>
                <a:ea typeface="Rubik"/>
                <a:cs typeface="Rubik"/>
                <a:sym typeface="Rubik"/>
              </a:defRPr>
            </a:lvl1pPr>
            <a:lvl2pPr lvl="1" rtl="0">
              <a:spcBef>
                <a:spcPts val="0"/>
              </a:spcBef>
              <a:spcAft>
                <a:spcPts val="0"/>
              </a:spcAft>
              <a:buNone/>
              <a:defRPr sz="2000">
                <a:latin typeface="Rubik"/>
                <a:ea typeface="Rubik"/>
                <a:cs typeface="Rubik"/>
                <a:sym typeface="Rubik"/>
              </a:defRPr>
            </a:lvl2pPr>
            <a:lvl3pPr lvl="2" rtl="0">
              <a:spcBef>
                <a:spcPts val="0"/>
              </a:spcBef>
              <a:spcAft>
                <a:spcPts val="0"/>
              </a:spcAft>
              <a:buNone/>
              <a:defRPr sz="2000">
                <a:latin typeface="Rubik"/>
                <a:ea typeface="Rubik"/>
                <a:cs typeface="Rubik"/>
                <a:sym typeface="Rubik"/>
              </a:defRPr>
            </a:lvl3pPr>
            <a:lvl4pPr lvl="3" rtl="0">
              <a:spcBef>
                <a:spcPts val="0"/>
              </a:spcBef>
              <a:spcAft>
                <a:spcPts val="0"/>
              </a:spcAft>
              <a:buNone/>
              <a:defRPr sz="2000">
                <a:latin typeface="Rubik"/>
                <a:ea typeface="Rubik"/>
                <a:cs typeface="Rubik"/>
                <a:sym typeface="Rubik"/>
              </a:defRPr>
            </a:lvl4pPr>
            <a:lvl5pPr lvl="4" rtl="0">
              <a:spcBef>
                <a:spcPts val="0"/>
              </a:spcBef>
              <a:spcAft>
                <a:spcPts val="0"/>
              </a:spcAft>
              <a:buNone/>
              <a:defRPr sz="2000">
                <a:latin typeface="Rubik"/>
                <a:ea typeface="Rubik"/>
                <a:cs typeface="Rubik"/>
                <a:sym typeface="Rubik"/>
              </a:defRPr>
            </a:lvl5pPr>
            <a:lvl6pPr lvl="5" rtl="0">
              <a:spcBef>
                <a:spcPts val="0"/>
              </a:spcBef>
              <a:spcAft>
                <a:spcPts val="0"/>
              </a:spcAft>
              <a:buNone/>
              <a:defRPr sz="2000">
                <a:latin typeface="Rubik"/>
                <a:ea typeface="Rubik"/>
                <a:cs typeface="Rubik"/>
                <a:sym typeface="Rubik"/>
              </a:defRPr>
            </a:lvl6pPr>
            <a:lvl7pPr lvl="6" rtl="0">
              <a:spcBef>
                <a:spcPts val="0"/>
              </a:spcBef>
              <a:spcAft>
                <a:spcPts val="0"/>
              </a:spcAft>
              <a:buNone/>
              <a:defRPr sz="2000">
                <a:latin typeface="Rubik"/>
                <a:ea typeface="Rubik"/>
                <a:cs typeface="Rubik"/>
                <a:sym typeface="Rubik"/>
              </a:defRPr>
            </a:lvl7pPr>
            <a:lvl8pPr lvl="7" rtl="0">
              <a:spcBef>
                <a:spcPts val="0"/>
              </a:spcBef>
              <a:spcAft>
                <a:spcPts val="0"/>
              </a:spcAft>
              <a:buNone/>
              <a:defRPr sz="2000">
                <a:latin typeface="Rubik"/>
                <a:ea typeface="Rubik"/>
                <a:cs typeface="Rubik"/>
                <a:sym typeface="Rubik"/>
              </a:defRPr>
            </a:lvl8pPr>
            <a:lvl9pPr lvl="8" rtl="0">
              <a:spcBef>
                <a:spcPts val="0"/>
              </a:spcBef>
              <a:spcAft>
                <a:spcPts val="0"/>
              </a:spcAft>
              <a:buNone/>
              <a:defRPr sz="2000">
                <a:latin typeface="Rubik"/>
                <a:ea typeface="Rubik"/>
                <a:cs typeface="Rubik"/>
                <a:sym typeface="Rubik"/>
              </a:defRPr>
            </a:lvl9pPr>
          </a:lstStyle>
          <a:p>
            <a:endParaRPr/>
          </a:p>
        </p:txBody>
      </p:sp>
      <p:sp>
        <p:nvSpPr>
          <p:cNvPr id="75" name="Google Shape;75;p19"/>
          <p:cNvSpPr txBox="1">
            <a:spLocks noGrp="1"/>
          </p:cNvSpPr>
          <p:nvPr>
            <p:ph type="body" idx="2"/>
          </p:nvPr>
        </p:nvSpPr>
        <p:spPr>
          <a:xfrm>
            <a:off x="566750" y="2648025"/>
            <a:ext cx="8577300" cy="1721700"/>
          </a:xfrm>
          <a:prstGeom prst="rect">
            <a:avLst/>
          </a:prstGeom>
          <a:noFill/>
          <a:ln>
            <a:noFill/>
          </a:ln>
        </p:spPr>
        <p:txBody>
          <a:bodyPr spcFirstLastPara="1" wrap="square" lIns="91425" tIns="91425" rIns="91425" bIns="91425" anchor="t" anchorCtr="0">
            <a:noAutofit/>
          </a:bodyPr>
          <a:lstStyle>
            <a:lvl1pPr marL="457200" lvl="0" indent="-355600" rtl="0">
              <a:spcBef>
                <a:spcPts val="0"/>
              </a:spcBef>
              <a:spcAft>
                <a:spcPts val="0"/>
              </a:spcAft>
              <a:buSzPts val="2000"/>
              <a:buFont typeface="Lato"/>
              <a:buChar char="●"/>
              <a:defRPr sz="2000">
                <a:latin typeface="Lato"/>
                <a:ea typeface="Lato"/>
                <a:cs typeface="Lato"/>
                <a:sym typeface="Lato"/>
              </a:defRPr>
            </a:lvl1pPr>
            <a:lvl2pPr marL="914400" lvl="1" indent="-355600" rtl="0">
              <a:spcBef>
                <a:spcPts val="0"/>
              </a:spcBef>
              <a:spcAft>
                <a:spcPts val="0"/>
              </a:spcAft>
              <a:buSzPts val="2000"/>
              <a:buFont typeface="Lato"/>
              <a:buChar char="○"/>
              <a:defRPr sz="2000">
                <a:latin typeface="Lato"/>
                <a:ea typeface="Lato"/>
                <a:cs typeface="Lato"/>
                <a:sym typeface="Lato"/>
              </a:defRPr>
            </a:lvl2pPr>
            <a:lvl3pPr marL="1371600" lvl="2" indent="-355600" rtl="0">
              <a:spcBef>
                <a:spcPts val="0"/>
              </a:spcBef>
              <a:spcAft>
                <a:spcPts val="0"/>
              </a:spcAft>
              <a:buSzPts val="2000"/>
              <a:buFont typeface="Lato"/>
              <a:buChar char="■"/>
              <a:defRPr sz="2000">
                <a:latin typeface="Lato"/>
                <a:ea typeface="Lato"/>
                <a:cs typeface="Lato"/>
                <a:sym typeface="Lato"/>
              </a:defRPr>
            </a:lvl3pPr>
            <a:lvl4pPr marL="1828800" lvl="3" indent="-355600" rtl="0">
              <a:spcBef>
                <a:spcPts val="0"/>
              </a:spcBef>
              <a:spcAft>
                <a:spcPts val="0"/>
              </a:spcAft>
              <a:buSzPts val="2000"/>
              <a:buFont typeface="Lato"/>
              <a:buChar char="●"/>
              <a:defRPr sz="2000">
                <a:latin typeface="Lato"/>
                <a:ea typeface="Lato"/>
                <a:cs typeface="Lato"/>
                <a:sym typeface="Lato"/>
              </a:defRPr>
            </a:lvl4pPr>
            <a:lvl5pPr marL="2286000" lvl="4" indent="-355600" rtl="0">
              <a:spcBef>
                <a:spcPts val="0"/>
              </a:spcBef>
              <a:spcAft>
                <a:spcPts val="0"/>
              </a:spcAft>
              <a:buSzPts val="2000"/>
              <a:buFont typeface="Lato"/>
              <a:buChar char="○"/>
              <a:defRPr sz="2000">
                <a:latin typeface="Lato"/>
                <a:ea typeface="Lato"/>
                <a:cs typeface="Lato"/>
                <a:sym typeface="Lato"/>
              </a:defRPr>
            </a:lvl5pPr>
            <a:lvl6pPr marL="2743200" lvl="5" indent="-355600" rtl="0">
              <a:spcBef>
                <a:spcPts val="0"/>
              </a:spcBef>
              <a:spcAft>
                <a:spcPts val="0"/>
              </a:spcAft>
              <a:buSzPts val="2000"/>
              <a:buFont typeface="Lato"/>
              <a:buChar char="■"/>
              <a:defRPr sz="2000">
                <a:latin typeface="Lato"/>
                <a:ea typeface="Lato"/>
                <a:cs typeface="Lato"/>
                <a:sym typeface="Lato"/>
              </a:defRPr>
            </a:lvl6pPr>
            <a:lvl7pPr marL="3200400" lvl="6" indent="-355600" rtl="0">
              <a:spcBef>
                <a:spcPts val="0"/>
              </a:spcBef>
              <a:spcAft>
                <a:spcPts val="0"/>
              </a:spcAft>
              <a:buSzPts val="2000"/>
              <a:buFont typeface="Lato"/>
              <a:buChar char="●"/>
              <a:defRPr sz="2000">
                <a:latin typeface="Lato"/>
                <a:ea typeface="Lato"/>
                <a:cs typeface="Lato"/>
                <a:sym typeface="Lato"/>
              </a:defRPr>
            </a:lvl7pPr>
            <a:lvl8pPr marL="3657600" lvl="7" indent="-355600" rtl="0">
              <a:spcBef>
                <a:spcPts val="0"/>
              </a:spcBef>
              <a:spcAft>
                <a:spcPts val="0"/>
              </a:spcAft>
              <a:buSzPts val="2000"/>
              <a:buFont typeface="Lato"/>
              <a:buChar char="○"/>
              <a:defRPr sz="2000">
                <a:latin typeface="Lato"/>
                <a:ea typeface="Lato"/>
                <a:cs typeface="Lato"/>
                <a:sym typeface="Lato"/>
              </a:defRPr>
            </a:lvl8pPr>
            <a:lvl9pPr marL="4114800" lvl="8" indent="-355600" rtl="0">
              <a:spcBef>
                <a:spcPts val="0"/>
              </a:spcBef>
              <a:spcAft>
                <a:spcPts val="0"/>
              </a:spcAft>
              <a:buSzPts val="2000"/>
              <a:buFont typeface="Lato"/>
              <a:buChar char="■"/>
              <a:defRPr sz="2000">
                <a:latin typeface="Lato"/>
                <a:ea typeface="Lato"/>
                <a:cs typeface="Lato"/>
                <a:sym typeface="Lato"/>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Directions Only">
  <p:cSld name="CUSTOM_3">
    <p:spTree>
      <p:nvGrpSpPr>
        <p:cNvPr id="1" name="Shape 76"/>
        <p:cNvGrpSpPr/>
        <p:nvPr/>
      </p:nvGrpSpPr>
      <p:grpSpPr>
        <a:xfrm>
          <a:off x="0" y="0"/>
          <a:ext cx="0" cy="0"/>
          <a:chOff x="0" y="0"/>
          <a:chExt cx="0" cy="0"/>
        </a:xfrm>
      </p:grpSpPr>
      <p:sp>
        <p:nvSpPr>
          <p:cNvPr id="77" name="Google Shape;77;p20"/>
          <p:cNvSpPr txBox="1">
            <a:spLocks noGrp="1"/>
          </p:cNvSpPr>
          <p:nvPr>
            <p:ph type="subTitle" idx="1"/>
          </p:nvPr>
        </p:nvSpPr>
        <p:spPr>
          <a:xfrm>
            <a:off x="577550" y="196150"/>
            <a:ext cx="3639600" cy="323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1200">
                <a:latin typeface="Rubik"/>
                <a:ea typeface="Rubik"/>
                <a:cs typeface="Rubik"/>
                <a:sym typeface="Rubik"/>
              </a:defRPr>
            </a:lvl1pPr>
            <a:lvl2pPr lvl="1" rtl="0">
              <a:spcBef>
                <a:spcPts val="0"/>
              </a:spcBef>
              <a:spcAft>
                <a:spcPts val="0"/>
              </a:spcAft>
              <a:buNone/>
              <a:defRPr sz="1200">
                <a:latin typeface="Rubik"/>
                <a:ea typeface="Rubik"/>
                <a:cs typeface="Rubik"/>
                <a:sym typeface="Rubik"/>
              </a:defRPr>
            </a:lvl2pPr>
            <a:lvl3pPr lvl="2" rtl="0">
              <a:spcBef>
                <a:spcPts val="0"/>
              </a:spcBef>
              <a:spcAft>
                <a:spcPts val="0"/>
              </a:spcAft>
              <a:buNone/>
              <a:defRPr sz="1200">
                <a:latin typeface="Rubik"/>
                <a:ea typeface="Rubik"/>
                <a:cs typeface="Rubik"/>
                <a:sym typeface="Rubik"/>
              </a:defRPr>
            </a:lvl3pPr>
            <a:lvl4pPr lvl="3" rtl="0">
              <a:spcBef>
                <a:spcPts val="0"/>
              </a:spcBef>
              <a:spcAft>
                <a:spcPts val="0"/>
              </a:spcAft>
              <a:buNone/>
              <a:defRPr sz="1200">
                <a:latin typeface="Rubik"/>
                <a:ea typeface="Rubik"/>
                <a:cs typeface="Rubik"/>
                <a:sym typeface="Rubik"/>
              </a:defRPr>
            </a:lvl4pPr>
            <a:lvl5pPr lvl="4" rtl="0">
              <a:spcBef>
                <a:spcPts val="0"/>
              </a:spcBef>
              <a:spcAft>
                <a:spcPts val="0"/>
              </a:spcAft>
              <a:buNone/>
              <a:defRPr sz="1200">
                <a:latin typeface="Rubik"/>
                <a:ea typeface="Rubik"/>
                <a:cs typeface="Rubik"/>
                <a:sym typeface="Rubik"/>
              </a:defRPr>
            </a:lvl5pPr>
            <a:lvl6pPr lvl="5" rtl="0">
              <a:spcBef>
                <a:spcPts val="0"/>
              </a:spcBef>
              <a:spcAft>
                <a:spcPts val="0"/>
              </a:spcAft>
              <a:buNone/>
              <a:defRPr sz="1200">
                <a:latin typeface="Rubik"/>
                <a:ea typeface="Rubik"/>
                <a:cs typeface="Rubik"/>
                <a:sym typeface="Rubik"/>
              </a:defRPr>
            </a:lvl6pPr>
            <a:lvl7pPr lvl="6" rtl="0">
              <a:spcBef>
                <a:spcPts val="0"/>
              </a:spcBef>
              <a:spcAft>
                <a:spcPts val="0"/>
              </a:spcAft>
              <a:buNone/>
              <a:defRPr sz="1200">
                <a:latin typeface="Rubik"/>
                <a:ea typeface="Rubik"/>
                <a:cs typeface="Rubik"/>
                <a:sym typeface="Rubik"/>
              </a:defRPr>
            </a:lvl7pPr>
            <a:lvl8pPr lvl="7" rtl="0">
              <a:spcBef>
                <a:spcPts val="0"/>
              </a:spcBef>
              <a:spcAft>
                <a:spcPts val="0"/>
              </a:spcAft>
              <a:buNone/>
              <a:defRPr sz="1200">
                <a:latin typeface="Rubik"/>
                <a:ea typeface="Rubik"/>
                <a:cs typeface="Rubik"/>
                <a:sym typeface="Rubik"/>
              </a:defRPr>
            </a:lvl8pPr>
            <a:lvl9pPr lvl="8" rtl="0">
              <a:spcBef>
                <a:spcPts val="0"/>
              </a:spcBef>
              <a:spcAft>
                <a:spcPts val="0"/>
              </a:spcAft>
              <a:buNone/>
              <a:defRPr sz="1200">
                <a:latin typeface="Rubik"/>
                <a:ea typeface="Rubik"/>
                <a:cs typeface="Rubik"/>
                <a:sym typeface="Rubik"/>
              </a:defRPr>
            </a:lvl9pPr>
          </a:lstStyle>
          <a:p>
            <a:endParaRPr/>
          </a:p>
        </p:txBody>
      </p:sp>
      <p:sp>
        <p:nvSpPr>
          <p:cNvPr id="78" name="Google Shape;78;p20"/>
          <p:cNvSpPr txBox="1">
            <a:spLocks noGrp="1"/>
          </p:cNvSpPr>
          <p:nvPr>
            <p:ph type="body" idx="2"/>
          </p:nvPr>
        </p:nvSpPr>
        <p:spPr>
          <a:xfrm>
            <a:off x="1138200" y="1770800"/>
            <a:ext cx="6867600" cy="1721700"/>
          </a:xfrm>
          <a:prstGeom prst="rect">
            <a:avLst/>
          </a:prstGeom>
          <a:noFill/>
          <a:ln>
            <a:noFill/>
          </a:ln>
        </p:spPr>
        <p:txBody>
          <a:bodyPr spcFirstLastPara="1" wrap="square" lIns="91425" tIns="91425" rIns="91425" bIns="91425" anchor="t" anchorCtr="0">
            <a:noAutofit/>
          </a:bodyPr>
          <a:lstStyle>
            <a:lvl1pPr marL="457200" lvl="0" indent="-355600" rtl="0">
              <a:spcBef>
                <a:spcPts val="0"/>
              </a:spcBef>
              <a:spcAft>
                <a:spcPts val="0"/>
              </a:spcAft>
              <a:buSzPts val="2000"/>
              <a:buFont typeface="Lato"/>
              <a:buChar char="●"/>
              <a:defRPr sz="2000">
                <a:latin typeface="Lato"/>
                <a:ea typeface="Lato"/>
                <a:cs typeface="Lato"/>
                <a:sym typeface="Lato"/>
              </a:defRPr>
            </a:lvl1pPr>
            <a:lvl2pPr marL="914400" lvl="1" indent="-355600" rtl="0">
              <a:spcBef>
                <a:spcPts val="0"/>
              </a:spcBef>
              <a:spcAft>
                <a:spcPts val="0"/>
              </a:spcAft>
              <a:buSzPts val="2000"/>
              <a:buFont typeface="Lato"/>
              <a:buChar char="○"/>
              <a:defRPr sz="2000">
                <a:latin typeface="Lato"/>
                <a:ea typeface="Lato"/>
                <a:cs typeface="Lato"/>
                <a:sym typeface="Lato"/>
              </a:defRPr>
            </a:lvl2pPr>
            <a:lvl3pPr marL="1371600" lvl="2" indent="-355600" rtl="0">
              <a:spcBef>
                <a:spcPts val="0"/>
              </a:spcBef>
              <a:spcAft>
                <a:spcPts val="0"/>
              </a:spcAft>
              <a:buSzPts val="2000"/>
              <a:buFont typeface="Lato"/>
              <a:buChar char="■"/>
              <a:defRPr sz="2000">
                <a:latin typeface="Lato"/>
                <a:ea typeface="Lato"/>
                <a:cs typeface="Lato"/>
                <a:sym typeface="Lato"/>
              </a:defRPr>
            </a:lvl3pPr>
            <a:lvl4pPr marL="1828800" lvl="3" indent="-355600" rtl="0">
              <a:spcBef>
                <a:spcPts val="0"/>
              </a:spcBef>
              <a:spcAft>
                <a:spcPts val="0"/>
              </a:spcAft>
              <a:buSzPts val="2000"/>
              <a:buFont typeface="Lato"/>
              <a:buChar char="●"/>
              <a:defRPr sz="2000">
                <a:latin typeface="Lato"/>
                <a:ea typeface="Lato"/>
                <a:cs typeface="Lato"/>
                <a:sym typeface="Lato"/>
              </a:defRPr>
            </a:lvl4pPr>
            <a:lvl5pPr marL="2286000" lvl="4" indent="-355600" rtl="0">
              <a:spcBef>
                <a:spcPts val="0"/>
              </a:spcBef>
              <a:spcAft>
                <a:spcPts val="0"/>
              </a:spcAft>
              <a:buSzPts val="2000"/>
              <a:buFont typeface="Lato"/>
              <a:buChar char="○"/>
              <a:defRPr sz="2000">
                <a:latin typeface="Lato"/>
                <a:ea typeface="Lato"/>
                <a:cs typeface="Lato"/>
                <a:sym typeface="Lato"/>
              </a:defRPr>
            </a:lvl5pPr>
            <a:lvl6pPr marL="2743200" lvl="5" indent="-355600" rtl="0">
              <a:spcBef>
                <a:spcPts val="0"/>
              </a:spcBef>
              <a:spcAft>
                <a:spcPts val="0"/>
              </a:spcAft>
              <a:buSzPts val="2000"/>
              <a:buFont typeface="Lato"/>
              <a:buChar char="■"/>
              <a:defRPr sz="2000">
                <a:latin typeface="Lato"/>
                <a:ea typeface="Lato"/>
                <a:cs typeface="Lato"/>
                <a:sym typeface="Lato"/>
              </a:defRPr>
            </a:lvl6pPr>
            <a:lvl7pPr marL="3200400" lvl="6" indent="-355600" rtl="0">
              <a:spcBef>
                <a:spcPts val="0"/>
              </a:spcBef>
              <a:spcAft>
                <a:spcPts val="0"/>
              </a:spcAft>
              <a:buSzPts val="2000"/>
              <a:buFont typeface="Lato"/>
              <a:buChar char="●"/>
              <a:defRPr sz="2000">
                <a:latin typeface="Lato"/>
                <a:ea typeface="Lato"/>
                <a:cs typeface="Lato"/>
                <a:sym typeface="Lato"/>
              </a:defRPr>
            </a:lvl7pPr>
            <a:lvl8pPr marL="3657600" lvl="7" indent="-355600" rtl="0">
              <a:spcBef>
                <a:spcPts val="0"/>
              </a:spcBef>
              <a:spcAft>
                <a:spcPts val="0"/>
              </a:spcAft>
              <a:buSzPts val="2000"/>
              <a:buFont typeface="Lato"/>
              <a:buChar char="○"/>
              <a:defRPr sz="2000">
                <a:latin typeface="Lato"/>
                <a:ea typeface="Lato"/>
                <a:cs typeface="Lato"/>
                <a:sym typeface="Lato"/>
              </a:defRPr>
            </a:lvl8pPr>
            <a:lvl9pPr marL="4114800" lvl="8" indent="-355600" rtl="0">
              <a:spcBef>
                <a:spcPts val="0"/>
              </a:spcBef>
              <a:spcAft>
                <a:spcPts val="0"/>
              </a:spcAft>
              <a:buSzPts val="2000"/>
              <a:buFont typeface="Lato"/>
              <a:buChar char="■"/>
              <a:defRPr sz="2000">
                <a:latin typeface="Lato"/>
                <a:ea typeface="Lato"/>
                <a:cs typeface="Lato"/>
                <a:sym typeface="Lato"/>
              </a:defRPr>
            </a:lvl9pPr>
          </a:lstStyle>
          <a:p>
            <a:endParaRPr/>
          </a:p>
        </p:txBody>
      </p:sp>
      <p:sp>
        <p:nvSpPr>
          <p:cNvPr id="79" name="Google Shape;79;p20"/>
          <p:cNvSpPr txBox="1">
            <a:spLocks noGrp="1"/>
          </p:cNvSpPr>
          <p:nvPr>
            <p:ph type="title"/>
          </p:nvPr>
        </p:nvSpPr>
        <p:spPr>
          <a:xfrm>
            <a:off x="0" y="749750"/>
            <a:ext cx="9144000" cy="6210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3000">
                <a:latin typeface="Rubik"/>
                <a:ea typeface="Rubik"/>
                <a:cs typeface="Rubik"/>
                <a:sym typeface="Rubik"/>
              </a:defRPr>
            </a:lvl1pPr>
            <a:lvl2pPr lvl="1" rtl="0">
              <a:spcBef>
                <a:spcPts val="0"/>
              </a:spcBef>
              <a:spcAft>
                <a:spcPts val="0"/>
              </a:spcAft>
              <a:buNone/>
              <a:defRPr sz="3000">
                <a:latin typeface="Rubik"/>
                <a:ea typeface="Rubik"/>
                <a:cs typeface="Rubik"/>
                <a:sym typeface="Rubik"/>
              </a:defRPr>
            </a:lvl2pPr>
            <a:lvl3pPr lvl="2" rtl="0">
              <a:spcBef>
                <a:spcPts val="0"/>
              </a:spcBef>
              <a:spcAft>
                <a:spcPts val="0"/>
              </a:spcAft>
              <a:buNone/>
              <a:defRPr sz="3000">
                <a:latin typeface="Rubik"/>
                <a:ea typeface="Rubik"/>
                <a:cs typeface="Rubik"/>
                <a:sym typeface="Rubik"/>
              </a:defRPr>
            </a:lvl3pPr>
            <a:lvl4pPr lvl="3" rtl="0">
              <a:spcBef>
                <a:spcPts val="0"/>
              </a:spcBef>
              <a:spcAft>
                <a:spcPts val="0"/>
              </a:spcAft>
              <a:buNone/>
              <a:defRPr sz="3000">
                <a:latin typeface="Rubik"/>
                <a:ea typeface="Rubik"/>
                <a:cs typeface="Rubik"/>
                <a:sym typeface="Rubik"/>
              </a:defRPr>
            </a:lvl4pPr>
            <a:lvl5pPr lvl="4" rtl="0">
              <a:spcBef>
                <a:spcPts val="0"/>
              </a:spcBef>
              <a:spcAft>
                <a:spcPts val="0"/>
              </a:spcAft>
              <a:buNone/>
              <a:defRPr sz="3000">
                <a:latin typeface="Rubik"/>
                <a:ea typeface="Rubik"/>
                <a:cs typeface="Rubik"/>
                <a:sym typeface="Rubik"/>
              </a:defRPr>
            </a:lvl5pPr>
            <a:lvl6pPr lvl="5" rtl="0">
              <a:spcBef>
                <a:spcPts val="0"/>
              </a:spcBef>
              <a:spcAft>
                <a:spcPts val="0"/>
              </a:spcAft>
              <a:buNone/>
              <a:defRPr sz="3000">
                <a:latin typeface="Rubik"/>
                <a:ea typeface="Rubik"/>
                <a:cs typeface="Rubik"/>
                <a:sym typeface="Rubik"/>
              </a:defRPr>
            </a:lvl6pPr>
            <a:lvl7pPr lvl="6" rtl="0">
              <a:spcBef>
                <a:spcPts val="0"/>
              </a:spcBef>
              <a:spcAft>
                <a:spcPts val="0"/>
              </a:spcAft>
              <a:buNone/>
              <a:defRPr sz="3000">
                <a:latin typeface="Rubik"/>
                <a:ea typeface="Rubik"/>
                <a:cs typeface="Rubik"/>
                <a:sym typeface="Rubik"/>
              </a:defRPr>
            </a:lvl7pPr>
            <a:lvl8pPr lvl="7" rtl="0">
              <a:spcBef>
                <a:spcPts val="0"/>
              </a:spcBef>
              <a:spcAft>
                <a:spcPts val="0"/>
              </a:spcAft>
              <a:buNone/>
              <a:defRPr sz="3000">
                <a:latin typeface="Rubik"/>
                <a:ea typeface="Rubik"/>
                <a:cs typeface="Rubik"/>
                <a:sym typeface="Rubik"/>
              </a:defRPr>
            </a:lvl8pPr>
            <a:lvl9pPr lvl="8" rtl="0">
              <a:spcBef>
                <a:spcPts val="0"/>
              </a:spcBef>
              <a:spcAft>
                <a:spcPts val="0"/>
              </a:spcAft>
              <a:buNone/>
              <a:defRPr sz="3000">
                <a:latin typeface="Rubik"/>
                <a:ea typeface="Rubik"/>
                <a:cs typeface="Rubik"/>
                <a:sym typeface="Rubik"/>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3 columns">
  <p:cSld name="CUSTOM_4">
    <p:spTree>
      <p:nvGrpSpPr>
        <p:cNvPr id="1" name="Shape 80"/>
        <p:cNvGrpSpPr/>
        <p:nvPr/>
      </p:nvGrpSpPr>
      <p:grpSpPr>
        <a:xfrm>
          <a:off x="0" y="0"/>
          <a:ext cx="0" cy="0"/>
          <a:chOff x="0" y="0"/>
          <a:chExt cx="0" cy="0"/>
        </a:xfrm>
      </p:grpSpPr>
      <p:cxnSp>
        <p:nvCxnSpPr>
          <p:cNvPr id="81" name="Google Shape;81;p21"/>
          <p:cNvCxnSpPr/>
          <p:nvPr/>
        </p:nvCxnSpPr>
        <p:spPr>
          <a:xfrm>
            <a:off x="3166753" y="1960850"/>
            <a:ext cx="0" cy="2244900"/>
          </a:xfrm>
          <a:prstGeom prst="straightConnector1">
            <a:avLst/>
          </a:prstGeom>
          <a:noFill/>
          <a:ln w="9525" cap="flat" cmpd="sng">
            <a:solidFill>
              <a:srgbClr val="999999"/>
            </a:solidFill>
            <a:prstDash val="solid"/>
            <a:round/>
            <a:headEnd type="none" w="med" len="med"/>
            <a:tailEnd type="none" w="med" len="med"/>
          </a:ln>
        </p:spPr>
      </p:cxnSp>
      <p:cxnSp>
        <p:nvCxnSpPr>
          <p:cNvPr id="82" name="Google Shape;82;p21"/>
          <p:cNvCxnSpPr/>
          <p:nvPr/>
        </p:nvCxnSpPr>
        <p:spPr>
          <a:xfrm>
            <a:off x="5977234" y="1960850"/>
            <a:ext cx="0" cy="2244900"/>
          </a:xfrm>
          <a:prstGeom prst="straightConnector1">
            <a:avLst/>
          </a:prstGeom>
          <a:noFill/>
          <a:ln w="9525" cap="flat" cmpd="sng">
            <a:solidFill>
              <a:srgbClr val="999999"/>
            </a:solidFill>
            <a:prstDash val="solid"/>
            <a:round/>
            <a:headEnd type="none" w="med" len="med"/>
            <a:tailEnd type="none" w="med" len="med"/>
          </a:ln>
        </p:spPr>
      </p:cxnSp>
      <p:sp>
        <p:nvSpPr>
          <p:cNvPr id="83" name="Google Shape;83;p21"/>
          <p:cNvSpPr txBox="1">
            <a:spLocks noGrp="1"/>
          </p:cNvSpPr>
          <p:nvPr>
            <p:ph type="title"/>
          </p:nvPr>
        </p:nvSpPr>
        <p:spPr>
          <a:xfrm>
            <a:off x="0" y="267050"/>
            <a:ext cx="9144000" cy="6210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3000">
                <a:latin typeface="Rubik"/>
                <a:ea typeface="Rubik"/>
                <a:cs typeface="Rubik"/>
                <a:sym typeface="Rubik"/>
              </a:defRPr>
            </a:lvl1pPr>
            <a:lvl2pPr lvl="1" rtl="0">
              <a:spcBef>
                <a:spcPts val="0"/>
              </a:spcBef>
              <a:spcAft>
                <a:spcPts val="0"/>
              </a:spcAft>
              <a:buNone/>
              <a:defRPr sz="3000">
                <a:latin typeface="Rubik"/>
                <a:ea typeface="Rubik"/>
                <a:cs typeface="Rubik"/>
                <a:sym typeface="Rubik"/>
              </a:defRPr>
            </a:lvl2pPr>
            <a:lvl3pPr lvl="2" rtl="0">
              <a:spcBef>
                <a:spcPts val="0"/>
              </a:spcBef>
              <a:spcAft>
                <a:spcPts val="0"/>
              </a:spcAft>
              <a:buNone/>
              <a:defRPr sz="3000">
                <a:latin typeface="Rubik"/>
                <a:ea typeface="Rubik"/>
                <a:cs typeface="Rubik"/>
                <a:sym typeface="Rubik"/>
              </a:defRPr>
            </a:lvl3pPr>
            <a:lvl4pPr lvl="3" rtl="0">
              <a:spcBef>
                <a:spcPts val="0"/>
              </a:spcBef>
              <a:spcAft>
                <a:spcPts val="0"/>
              </a:spcAft>
              <a:buNone/>
              <a:defRPr sz="3000">
                <a:latin typeface="Rubik"/>
                <a:ea typeface="Rubik"/>
                <a:cs typeface="Rubik"/>
                <a:sym typeface="Rubik"/>
              </a:defRPr>
            </a:lvl4pPr>
            <a:lvl5pPr lvl="4" rtl="0">
              <a:spcBef>
                <a:spcPts val="0"/>
              </a:spcBef>
              <a:spcAft>
                <a:spcPts val="0"/>
              </a:spcAft>
              <a:buNone/>
              <a:defRPr sz="3000">
                <a:latin typeface="Rubik"/>
                <a:ea typeface="Rubik"/>
                <a:cs typeface="Rubik"/>
                <a:sym typeface="Rubik"/>
              </a:defRPr>
            </a:lvl5pPr>
            <a:lvl6pPr lvl="5" rtl="0">
              <a:spcBef>
                <a:spcPts val="0"/>
              </a:spcBef>
              <a:spcAft>
                <a:spcPts val="0"/>
              </a:spcAft>
              <a:buNone/>
              <a:defRPr sz="3000">
                <a:latin typeface="Rubik"/>
                <a:ea typeface="Rubik"/>
                <a:cs typeface="Rubik"/>
                <a:sym typeface="Rubik"/>
              </a:defRPr>
            </a:lvl6pPr>
            <a:lvl7pPr lvl="6" rtl="0">
              <a:spcBef>
                <a:spcPts val="0"/>
              </a:spcBef>
              <a:spcAft>
                <a:spcPts val="0"/>
              </a:spcAft>
              <a:buNone/>
              <a:defRPr sz="3000">
                <a:latin typeface="Rubik"/>
                <a:ea typeface="Rubik"/>
                <a:cs typeface="Rubik"/>
                <a:sym typeface="Rubik"/>
              </a:defRPr>
            </a:lvl7pPr>
            <a:lvl8pPr lvl="7" rtl="0">
              <a:spcBef>
                <a:spcPts val="0"/>
              </a:spcBef>
              <a:spcAft>
                <a:spcPts val="0"/>
              </a:spcAft>
              <a:buNone/>
              <a:defRPr sz="3000">
                <a:latin typeface="Rubik"/>
                <a:ea typeface="Rubik"/>
                <a:cs typeface="Rubik"/>
                <a:sym typeface="Rubik"/>
              </a:defRPr>
            </a:lvl8pPr>
            <a:lvl9pPr lvl="8" rtl="0">
              <a:spcBef>
                <a:spcPts val="0"/>
              </a:spcBef>
              <a:spcAft>
                <a:spcPts val="0"/>
              </a:spcAft>
              <a:buNone/>
              <a:defRPr sz="3000">
                <a:latin typeface="Rubik"/>
                <a:ea typeface="Rubik"/>
                <a:cs typeface="Rubik"/>
                <a:sym typeface="Rubik"/>
              </a:defRPr>
            </a:lvl9pPr>
          </a:lstStyle>
          <a:p>
            <a:endParaRPr/>
          </a:p>
        </p:txBody>
      </p:sp>
      <p:sp>
        <p:nvSpPr>
          <p:cNvPr id="84" name="Google Shape;84;p21"/>
          <p:cNvSpPr txBox="1">
            <a:spLocks noGrp="1"/>
          </p:cNvSpPr>
          <p:nvPr>
            <p:ph type="body" idx="1"/>
          </p:nvPr>
        </p:nvSpPr>
        <p:spPr>
          <a:xfrm>
            <a:off x="611613" y="1960850"/>
            <a:ext cx="2299800" cy="2354400"/>
          </a:xfrm>
          <a:prstGeom prst="rect">
            <a:avLst/>
          </a:prstGeom>
          <a:noFill/>
          <a:ln>
            <a:noFill/>
          </a:ln>
        </p:spPr>
        <p:txBody>
          <a:bodyPr spcFirstLastPara="1" wrap="square" lIns="91425" tIns="91425" rIns="91425" bIns="91425" anchor="t" anchorCtr="0">
            <a:noAutofit/>
          </a:bodyPr>
          <a:lstStyle>
            <a:lvl1pPr marL="457200" lvl="0" indent="-304800" rtl="0">
              <a:spcBef>
                <a:spcPts val="0"/>
              </a:spcBef>
              <a:spcAft>
                <a:spcPts val="0"/>
              </a:spcAft>
              <a:buSzPts val="1200"/>
              <a:buFont typeface="Lato"/>
              <a:buChar char="●"/>
              <a:defRPr sz="1200">
                <a:latin typeface="Lato"/>
                <a:ea typeface="Lato"/>
                <a:cs typeface="Lato"/>
                <a:sym typeface="Lato"/>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85" name="Google Shape;85;p21"/>
          <p:cNvSpPr txBox="1">
            <a:spLocks noGrp="1"/>
          </p:cNvSpPr>
          <p:nvPr>
            <p:ph type="body" idx="2"/>
          </p:nvPr>
        </p:nvSpPr>
        <p:spPr>
          <a:xfrm>
            <a:off x="3422094" y="1960850"/>
            <a:ext cx="2299800" cy="2354400"/>
          </a:xfrm>
          <a:prstGeom prst="rect">
            <a:avLst/>
          </a:prstGeom>
          <a:noFill/>
          <a:ln>
            <a:noFill/>
          </a:ln>
        </p:spPr>
        <p:txBody>
          <a:bodyPr spcFirstLastPara="1" wrap="square" lIns="91425" tIns="91425" rIns="91425" bIns="91425" anchor="t" anchorCtr="0">
            <a:noAutofit/>
          </a:bodyPr>
          <a:lstStyle>
            <a:lvl1pPr marL="457200" lvl="0" indent="-304800" rtl="0">
              <a:spcBef>
                <a:spcPts val="0"/>
              </a:spcBef>
              <a:spcAft>
                <a:spcPts val="0"/>
              </a:spcAft>
              <a:buSzPts val="1200"/>
              <a:buFont typeface="Lato"/>
              <a:buChar char="●"/>
              <a:defRPr sz="1200">
                <a:latin typeface="Lato"/>
                <a:ea typeface="Lato"/>
                <a:cs typeface="Lato"/>
                <a:sym typeface="Lato"/>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86" name="Google Shape;86;p21"/>
          <p:cNvSpPr txBox="1">
            <a:spLocks noGrp="1"/>
          </p:cNvSpPr>
          <p:nvPr>
            <p:ph type="body" idx="3"/>
          </p:nvPr>
        </p:nvSpPr>
        <p:spPr>
          <a:xfrm>
            <a:off x="6232575" y="1960850"/>
            <a:ext cx="2299800" cy="2354400"/>
          </a:xfrm>
          <a:prstGeom prst="rect">
            <a:avLst/>
          </a:prstGeom>
          <a:noFill/>
          <a:ln>
            <a:noFill/>
          </a:ln>
        </p:spPr>
        <p:txBody>
          <a:bodyPr spcFirstLastPara="1" wrap="square" lIns="91425" tIns="91425" rIns="91425" bIns="91425" anchor="t" anchorCtr="0">
            <a:noAutofit/>
          </a:bodyPr>
          <a:lstStyle>
            <a:lvl1pPr marL="457200" lvl="0" indent="-304800" rtl="0">
              <a:spcBef>
                <a:spcPts val="0"/>
              </a:spcBef>
              <a:spcAft>
                <a:spcPts val="0"/>
              </a:spcAft>
              <a:buSzPts val="1200"/>
              <a:buFont typeface="Lato"/>
              <a:buChar char="●"/>
              <a:defRPr sz="1200">
                <a:latin typeface="Lato"/>
                <a:ea typeface="Lato"/>
                <a:cs typeface="Lato"/>
                <a:sym typeface="Lato"/>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87" name="Google Shape;87;p21"/>
          <p:cNvSpPr txBox="1">
            <a:spLocks noGrp="1"/>
          </p:cNvSpPr>
          <p:nvPr>
            <p:ph type="subTitle" idx="4"/>
          </p:nvPr>
        </p:nvSpPr>
        <p:spPr>
          <a:xfrm>
            <a:off x="611625" y="1234075"/>
            <a:ext cx="2299800" cy="5448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3400">
                <a:latin typeface="Rubik Light"/>
                <a:ea typeface="Rubik Light"/>
                <a:cs typeface="Rubik Light"/>
                <a:sym typeface="Rubik Light"/>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88" name="Google Shape;88;p21"/>
          <p:cNvSpPr txBox="1">
            <a:spLocks noGrp="1"/>
          </p:cNvSpPr>
          <p:nvPr>
            <p:ph type="subTitle" idx="5"/>
          </p:nvPr>
        </p:nvSpPr>
        <p:spPr>
          <a:xfrm>
            <a:off x="3422100" y="1234075"/>
            <a:ext cx="2299800" cy="5448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3400">
                <a:latin typeface="Rubik Light"/>
                <a:ea typeface="Rubik Light"/>
                <a:cs typeface="Rubik Light"/>
                <a:sym typeface="Rubik Light"/>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89" name="Google Shape;89;p21"/>
          <p:cNvSpPr txBox="1">
            <a:spLocks noGrp="1"/>
          </p:cNvSpPr>
          <p:nvPr>
            <p:ph type="subTitle" idx="6"/>
          </p:nvPr>
        </p:nvSpPr>
        <p:spPr>
          <a:xfrm>
            <a:off x="6232575" y="1234075"/>
            <a:ext cx="2299800" cy="5448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3400">
                <a:latin typeface="Rubik Light"/>
                <a:ea typeface="Rubik Light"/>
                <a:cs typeface="Rubik Light"/>
                <a:sym typeface="Rubik Light"/>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Video Only">
  <p:cSld name="CUSTOM_5">
    <p:spTree>
      <p:nvGrpSpPr>
        <p:cNvPr id="1" name="Shape 90"/>
        <p:cNvGrpSpPr/>
        <p:nvPr/>
      </p:nvGrpSpPr>
      <p:grpSpPr>
        <a:xfrm>
          <a:off x="0" y="0"/>
          <a:ext cx="0" cy="0"/>
          <a:chOff x="0" y="0"/>
          <a:chExt cx="0" cy="0"/>
        </a:xfrm>
      </p:grpSpPr>
      <p:sp>
        <p:nvSpPr>
          <p:cNvPr id="91" name="Google Shape;91;p22"/>
          <p:cNvSpPr txBox="1">
            <a:spLocks noGrp="1"/>
          </p:cNvSpPr>
          <p:nvPr>
            <p:ph type="title"/>
          </p:nvPr>
        </p:nvSpPr>
        <p:spPr>
          <a:xfrm>
            <a:off x="0" y="519850"/>
            <a:ext cx="9144000" cy="6210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3000">
                <a:latin typeface="Rubik"/>
                <a:ea typeface="Rubik"/>
                <a:cs typeface="Rubik"/>
                <a:sym typeface="Rubik"/>
              </a:defRPr>
            </a:lvl1pPr>
            <a:lvl2pPr lvl="1" rtl="0">
              <a:spcBef>
                <a:spcPts val="0"/>
              </a:spcBef>
              <a:spcAft>
                <a:spcPts val="0"/>
              </a:spcAft>
              <a:buNone/>
              <a:defRPr sz="3000">
                <a:latin typeface="Rubik"/>
                <a:ea typeface="Rubik"/>
                <a:cs typeface="Rubik"/>
                <a:sym typeface="Rubik"/>
              </a:defRPr>
            </a:lvl2pPr>
            <a:lvl3pPr lvl="2" rtl="0">
              <a:spcBef>
                <a:spcPts val="0"/>
              </a:spcBef>
              <a:spcAft>
                <a:spcPts val="0"/>
              </a:spcAft>
              <a:buNone/>
              <a:defRPr sz="3000">
                <a:latin typeface="Rubik"/>
                <a:ea typeface="Rubik"/>
                <a:cs typeface="Rubik"/>
                <a:sym typeface="Rubik"/>
              </a:defRPr>
            </a:lvl3pPr>
            <a:lvl4pPr lvl="3" rtl="0">
              <a:spcBef>
                <a:spcPts val="0"/>
              </a:spcBef>
              <a:spcAft>
                <a:spcPts val="0"/>
              </a:spcAft>
              <a:buNone/>
              <a:defRPr sz="3000">
                <a:latin typeface="Rubik"/>
                <a:ea typeface="Rubik"/>
                <a:cs typeface="Rubik"/>
                <a:sym typeface="Rubik"/>
              </a:defRPr>
            </a:lvl4pPr>
            <a:lvl5pPr lvl="4" rtl="0">
              <a:spcBef>
                <a:spcPts val="0"/>
              </a:spcBef>
              <a:spcAft>
                <a:spcPts val="0"/>
              </a:spcAft>
              <a:buNone/>
              <a:defRPr sz="3000">
                <a:latin typeface="Rubik"/>
                <a:ea typeface="Rubik"/>
                <a:cs typeface="Rubik"/>
                <a:sym typeface="Rubik"/>
              </a:defRPr>
            </a:lvl5pPr>
            <a:lvl6pPr lvl="5" rtl="0">
              <a:spcBef>
                <a:spcPts val="0"/>
              </a:spcBef>
              <a:spcAft>
                <a:spcPts val="0"/>
              </a:spcAft>
              <a:buNone/>
              <a:defRPr sz="3000">
                <a:latin typeface="Rubik"/>
                <a:ea typeface="Rubik"/>
                <a:cs typeface="Rubik"/>
                <a:sym typeface="Rubik"/>
              </a:defRPr>
            </a:lvl6pPr>
            <a:lvl7pPr lvl="6" rtl="0">
              <a:spcBef>
                <a:spcPts val="0"/>
              </a:spcBef>
              <a:spcAft>
                <a:spcPts val="0"/>
              </a:spcAft>
              <a:buNone/>
              <a:defRPr sz="3000">
                <a:latin typeface="Rubik"/>
                <a:ea typeface="Rubik"/>
                <a:cs typeface="Rubik"/>
                <a:sym typeface="Rubik"/>
              </a:defRPr>
            </a:lvl7pPr>
            <a:lvl8pPr lvl="7" rtl="0">
              <a:spcBef>
                <a:spcPts val="0"/>
              </a:spcBef>
              <a:spcAft>
                <a:spcPts val="0"/>
              </a:spcAft>
              <a:buNone/>
              <a:defRPr sz="3000">
                <a:latin typeface="Rubik"/>
                <a:ea typeface="Rubik"/>
                <a:cs typeface="Rubik"/>
                <a:sym typeface="Rubik"/>
              </a:defRPr>
            </a:lvl8pPr>
            <a:lvl9pPr lvl="8" rtl="0">
              <a:spcBef>
                <a:spcPts val="0"/>
              </a:spcBef>
              <a:spcAft>
                <a:spcPts val="0"/>
              </a:spcAft>
              <a:buNone/>
              <a:defRPr sz="3000">
                <a:latin typeface="Rubik"/>
                <a:ea typeface="Rubik"/>
                <a:cs typeface="Rubik"/>
                <a:sym typeface="Rubik"/>
              </a:defRPr>
            </a:lvl9pPr>
          </a:lstStyle>
          <a:p>
            <a:endParaRPr/>
          </a:p>
        </p:txBody>
      </p:sp>
      <p:sp>
        <p:nvSpPr>
          <p:cNvPr id="92" name="Google Shape;92;p22"/>
          <p:cNvSpPr txBox="1">
            <a:spLocks noGrp="1"/>
          </p:cNvSpPr>
          <p:nvPr>
            <p:ph type="subTitle" idx="1"/>
          </p:nvPr>
        </p:nvSpPr>
        <p:spPr>
          <a:xfrm>
            <a:off x="577550" y="196150"/>
            <a:ext cx="3639600" cy="323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1200">
                <a:latin typeface="Rubik"/>
                <a:ea typeface="Rubik"/>
                <a:cs typeface="Rubik"/>
                <a:sym typeface="Rubik"/>
              </a:defRPr>
            </a:lvl1pPr>
            <a:lvl2pPr lvl="1" rtl="0">
              <a:spcBef>
                <a:spcPts val="0"/>
              </a:spcBef>
              <a:spcAft>
                <a:spcPts val="0"/>
              </a:spcAft>
              <a:buNone/>
              <a:defRPr sz="1200">
                <a:latin typeface="Rubik"/>
                <a:ea typeface="Rubik"/>
                <a:cs typeface="Rubik"/>
                <a:sym typeface="Rubik"/>
              </a:defRPr>
            </a:lvl2pPr>
            <a:lvl3pPr lvl="2" rtl="0">
              <a:spcBef>
                <a:spcPts val="0"/>
              </a:spcBef>
              <a:spcAft>
                <a:spcPts val="0"/>
              </a:spcAft>
              <a:buNone/>
              <a:defRPr sz="1200">
                <a:latin typeface="Rubik"/>
                <a:ea typeface="Rubik"/>
                <a:cs typeface="Rubik"/>
                <a:sym typeface="Rubik"/>
              </a:defRPr>
            </a:lvl3pPr>
            <a:lvl4pPr lvl="3" rtl="0">
              <a:spcBef>
                <a:spcPts val="0"/>
              </a:spcBef>
              <a:spcAft>
                <a:spcPts val="0"/>
              </a:spcAft>
              <a:buNone/>
              <a:defRPr sz="1200">
                <a:latin typeface="Rubik"/>
                <a:ea typeface="Rubik"/>
                <a:cs typeface="Rubik"/>
                <a:sym typeface="Rubik"/>
              </a:defRPr>
            </a:lvl4pPr>
            <a:lvl5pPr lvl="4" rtl="0">
              <a:spcBef>
                <a:spcPts val="0"/>
              </a:spcBef>
              <a:spcAft>
                <a:spcPts val="0"/>
              </a:spcAft>
              <a:buNone/>
              <a:defRPr sz="1200">
                <a:latin typeface="Rubik"/>
                <a:ea typeface="Rubik"/>
                <a:cs typeface="Rubik"/>
                <a:sym typeface="Rubik"/>
              </a:defRPr>
            </a:lvl5pPr>
            <a:lvl6pPr lvl="5" rtl="0">
              <a:spcBef>
                <a:spcPts val="0"/>
              </a:spcBef>
              <a:spcAft>
                <a:spcPts val="0"/>
              </a:spcAft>
              <a:buNone/>
              <a:defRPr sz="1200">
                <a:latin typeface="Rubik"/>
                <a:ea typeface="Rubik"/>
                <a:cs typeface="Rubik"/>
                <a:sym typeface="Rubik"/>
              </a:defRPr>
            </a:lvl6pPr>
            <a:lvl7pPr lvl="6" rtl="0">
              <a:spcBef>
                <a:spcPts val="0"/>
              </a:spcBef>
              <a:spcAft>
                <a:spcPts val="0"/>
              </a:spcAft>
              <a:buNone/>
              <a:defRPr sz="1200">
                <a:latin typeface="Rubik"/>
                <a:ea typeface="Rubik"/>
                <a:cs typeface="Rubik"/>
                <a:sym typeface="Rubik"/>
              </a:defRPr>
            </a:lvl7pPr>
            <a:lvl8pPr lvl="7" rtl="0">
              <a:spcBef>
                <a:spcPts val="0"/>
              </a:spcBef>
              <a:spcAft>
                <a:spcPts val="0"/>
              </a:spcAft>
              <a:buNone/>
              <a:defRPr sz="1200">
                <a:latin typeface="Rubik"/>
                <a:ea typeface="Rubik"/>
                <a:cs typeface="Rubik"/>
                <a:sym typeface="Rubik"/>
              </a:defRPr>
            </a:lvl8pPr>
            <a:lvl9pPr lvl="8" rtl="0">
              <a:spcBef>
                <a:spcPts val="0"/>
              </a:spcBef>
              <a:spcAft>
                <a:spcPts val="0"/>
              </a:spcAft>
              <a:buNone/>
              <a:defRPr sz="1200">
                <a:latin typeface="Rubik"/>
                <a:ea typeface="Rubik"/>
                <a:cs typeface="Rubik"/>
                <a:sym typeface="Rubik"/>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6/2/21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extLst>
      <p:ext uri="{BB962C8B-B14F-4D97-AF65-F5344CB8AC3E}">
        <p14:creationId xmlns:p14="http://schemas.microsoft.com/office/powerpoint/2010/main" val="4033054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0"/>
        <p:cNvGrpSpPr/>
        <p:nvPr/>
      </p:nvGrpSpPr>
      <p:grpSpPr>
        <a:xfrm>
          <a:off x="0" y="0"/>
          <a:ext cx="0" cy="0"/>
          <a:chOff x="0" y="0"/>
          <a:chExt cx="0" cy="0"/>
        </a:xfrm>
      </p:grpSpPr>
      <p:pic>
        <p:nvPicPr>
          <p:cNvPr id="51" name="Google Shape;51;p13"/>
          <p:cNvPicPr preferRelativeResize="0"/>
          <p:nvPr/>
        </p:nvPicPr>
        <p:blipFill rotWithShape="1">
          <a:blip r:embed="rId12">
            <a:alphaModFix/>
          </a:blip>
          <a:srcRect/>
          <a:stretch/>
        </p:blipFill>
        <p:spPr>
          <a:xfrm>
            <a:off x="6476875" y="4767625"/>
            <a:ext cx="2532437" cy="240275"/>
          </a:xfrm>
          <a:prstGeom prst="rect">
            <a:avLst/>
          </a:prstGeom>
          <a:noFill/>
          <a:ln>
            <a:noFill/>
          </a:ln>
        </p:spPr>
      </p:pic>
      <p:sp>
        <p:nvSpPr>
          <p:cNvPr id="52" name="Google Shape;52;p13"/>
          <p:cNvSpPr txBox="1"/>
          <p:nvPr/>
        </p:nvSpPr>
        <p:spPr>
          <a:xfrm>
            <a:off x="622525" y="4720200"/>
            <a:ext cx="5026500" cy="335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800" b="1">
                <a:solidFill>
                  <a:srgbClr val="999999"/>
                </a:solidFill>
                <a:latin typeface="Lato"/>
                <a:ea typeface="Lato"/>
                <a:cs typeface="Lato"/>
                <a:sym typeface="Lato"/>
              </a:rPr>
              <a:t>commonsense.org/education</a:t>
            </a:r>
            <a:r>
              <a:rPr lang="en" sz="800">
                <a:solidFill>
                  <a:srgbClr val="999999"/>
                </a:solidFill>
                <a:latin typeface="Lato"/>
                <a:ea typeface="Lato"/>
                <a:cs typeface="Lato"/>
                <a:sym typeface="Lato"/>
              </a:rPr>
              <a:t> </a:t>
            </a:r>
            <a:endParaRPr sz="600">
              <a:solidFill>
                <a:srgbClr val="999999"/>
              </a:solidFill>
              <a:latin typeface="Lato"/>
              <a:ea typeface="Lato"/>
              <a:cs typeface="Lato"/>
              <a:sym typeface="Lato"/>
            </a:endParaRPr>
          </a:p>
          <a:p>
            <a:pPr marL="0" lvl="0" indent="0" algn="l" rtl="0">
              <a:spcBef>
                <a:spcPts val="0"/>
              </a:spcBef>
              <a:spcAft>
                <a:spcPts val="0"/>
              </a:spcAft>
              <a:buNone/>
            </a:pPr>
            <a:r>
              <a:rPr lang="en" sz="600">
                <a:solidFill>
                  <a:srgbClr val="999999"/>
                </a:solidFill>
                <a:highlight>
                  <a:srgbClr val="FFFFFF"/>
                </a:highlight>
                <a:latin typeface="Lato"/>
                <a:ea typeface="Lato"/>
                <a:cs typeface="Lato"/>
                <a:sym typeface="Lato"/>
              </a:rPr>
              <a:t>Shareable with attribution for noncommercial use. Remixing is permitted.</a:t>
            </a:r>
            <a:endParaRPr sz="600">
              <a:solidFill>
                <a:srgbClr val="999999"/>
              </a:solidFill>
              <a:latin typeface="Lato"/>
              <a:ea typeface="Lato"/>
              <a:cs typeface="Lato"/>
              <a:sym typeface="Lato"/>
            </a:endParaRPr>
          </a:p>
        </p:txBody>
      </p:sp>
      <p:pic>
        <p:nvPicPr>
          <p:cNvPr id="53" name="Google Shape;53;p13"/>
          <p:cNvPicPr preferRelativeResize="0"/>
          <p:nvPr/>
        </p:nvPicPr>
        <p:blipFill rotWithShape="1">
          <a:blip r:embed="rId13">
            <a:alphaModFix/>
          </a:blip>
          <a:srcRect l="357" r="357"/>
          <a:stretch/>
        </p:blipFill>
        <p:spPr>
          <a:xfrm>
            <a:off x="134575" y="4835977"/>
            <a:ext cx="487950" cy="171950"/>
          </a:xfrm>
          <a:prstGeom prst="rect">
            <a:avLst/>
          </a:prstGeom>
          <a:noFill/>
          <a:ln>
            <a:noFill/>
          </a:ln>
        </p:spPr>
      </p:pic>
      <p:sp>
        <p:nvSpPr>
          <p:cNvPr id="54" name="Google Shape;54;p13"/>
          <p:cNvSpPr/>
          <p:nvPr/>
        </p:nvSpPr>
        <p:spPr>
          <a:xfrm>
            <a:off x="0" y="4656675"/>
            <a:ext cx="9144000" cy="9600"/>
          </a:xfrm>
          <a:prstGeom prst="rect">
            <a:avLst/>
          </a:pr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70"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5.jpg"/><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1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image" Target="../media/image12.jpg"/><Relationship Id="rId5" Type="http://schemas.openxmlformats.org/officeDocument/2006/relationships/hyperlink" Target="http://www.youtube.com/watch?v=RydKEaiKolc" TargetMode="External"/><Relationship Id="rId4" Type="http://schemas.openxmlformats.org/officeDocument/2006/relationships/hyperlink" Target="https://www.commonsense.org/education/videos/teen-voices-dealing-with-digital-drama"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3"/>
          <p:cNvSpPr/>
          <p:nvPr/>
        </p:nvSpPr>
        <p:spPr>
          <a:xfrm>
            <a:off x="-150" y="-3075"/>
            <a:ext cx="3631200" cy="51609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98" name="Google Shape;98;p23"/>
          <p:cNvPicPr preferRelativeResize="0"/>
          <p:nvPr/>
        </p:nvPicPr>
        <p:blipFill>
          <a:blip r:embed="rId3">
            <a:alphaModFix/>
          </a:blip>
          <a:stretch>
            <a:fillRect/>
          </a:stretch>
        </p:blipFill>
        <p:spPr>
          <a:xfrm>
            <a:off x="279275" y="4563276"/>
            <a:ext cx="3064000" cy="290700"/>
          </a:xfrm>
          <a:prstGeom prst="rect">
            <a:avLst/>
          </a:prstGeom>
          <a:noFill/>
          <a:ln>
            <a:noFill/>
          </a:ln>
        </p:spPr>
      </p:pic>
      <p:sp>
        <p:nvSpPr>
          <p:cNvPr id="99" name="Google Shape;99;p23"/>
          <p:cNvSpPr/>
          <p:nvPr/>
        </p:nvSpPr>
        <p:spPr>
          <a:xfrm rot="10800000" flipH="1">
            <a:off x="280125" y="4329642"/>
            <a:ext cx="3063300" cy="34500"/>
          </a:xfrm>
          <a:prstGeom prst="rect">
            <a:avLst/>
          </a:prstGeom>
          <a:solidFill>
            <a:srgbClr val="EF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00" name="Google Shape;100;p23"/>
          <p:cNvPicPr preferRelativeResize="0"/>
          <p:nvPr/>
        </p:nvPicPr>
        <p:blipFill>
          <a:blip r:embed="rId4">
            <a:alphaModFix/>
          </a:blip>
          <a:stretch>
            <a:fillRect/>
          </a:stretch>
        </p:blipFill>
        <p:spPr>
          <a:xfrm>
            <a:off x="-11850" y="0"/>
            <a:ext cx="3642899" cy="910718"/>
          </a:xfrm>
          <a:prstGeom prst="rect">
            <a:avLst/>
          </a:prstGeom>
          <a:noFill/>
          <a:ln>
            <a:noFill/>
          </a:ln>
        </p:spPr>
      </p:pic>
      <p:pic>
        <p:nvPicPr>
          <p:cNvPr id="101" name="Google Shape;101;p23"/>
          <p:cNvPicPr preferRelativeResize="0"/>
          <p:nvPr/>
        </p:nvPicPr>
        <p:blipFill rotWithShape="1">
          <a:blip r:embed="rId5">
            <a:alphaModFix/>
          </a:blip>
          <a:srcRect l="28299" r="505"/>
          <a:stretch/>
        </p:blipFill>
        <p:spPr>
          <a:xfrm>
            <a:off x="3631050" y="0"/>
            <a:ext cx="5512950" cy="5160899"/>
          </a:xfrm>
          <a:prstGeom prst="rect">
            <a:avLst/>
          </a:prstGeom>
          <a:noFill/>
          <a:ln>
            <a:noFill/>
          </a:ln>
        </p:spPr>
      </p:pic>
      <p:sp>
        <p:nvSpPr>
          <p:cNvPr id="102" name="Google Shape;102;p23"/>
          <p:cNvSpPr txBox="1"/>
          <p:nvPr/>
        </p:nvSpPr>
        <p:spPr>
          <a:xfrm>
            <a:off x="193350" y="1741900"/>
            <a:ext cx="3227100" cy="1663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3600">
                <a:solidFill>
                  <a:schemeClr val="dk1"/>
                </a:solidFill>
                <a:latin typeface="Rubik"/>
                <a:ea typeface="Rubik"/>
                <a:cs typeface="Rubik"/>
                <a:sym typeface="Rubik"/>
              </a:rPr>
              <a:t>Digital Drama Unplugged</a:t>
            </a:r>
            <a:endParaRPr sz="3600">
              <a:latin typeface="Rubik"/>
              <a:ea typeface="Rubik"/>
              <a:cs typeface="Rubik"/>
              <a:sym typeface="Rubik"/>
            </a:endParaRPr>
          </a:p>
        </p:txBody>
      </p:sp>
      <p:sp>
        <p:nvSpPr>
          <p:cNvPr id="103" name="Google Shape;103;p23"/>
          <p:cNvSpPr txBox="1"/>
          <p:nvPr/>
        </p:nvSpPr>
        <p:spPr>
          <a:xfrm>
            <a:off x="193350" y="1423068"/>
            <a:ext cx="2921400" cy="429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rgbClr val="999999"/>
                </a:solidFill>
                <a:latin typeface="Rubik"/>
                <a:ea typeface="Rubik"/>
                <a:cs typeface="Rubik"/>
                <a:sym typeface="Rubik"/>
              </a:rPr>
              <a:t>DIGITAL CITIZENSHIP | GRADE 6</a:t>
            </a:r>
            <a:endParaRPr sz="1200">
              <a:solidFill>
                <a:srgbClr val="99999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2"/>
          <p:cNvSpPr/>
          <p:nvPr/>
        </p:nvSpPr>
        <p:spPr>
          <a:xfrm flipH="1">
            <a:off x="-125" y="0"/>
            <a:ext cx="9144000" cy="4667100"/>
          </a:xfrm>
          <a:prstGeom prst="rect">
            <a:avLst/>
          </a:prstGeom>
          <a:solidFill>
            <a:srgbClr val="683FF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525"/>
              <a:buFont typeface="Arial"/>
              <a:buNone/>
            </a:pPr>
            <a:endParaRPr sz="525" b="0" i="0" u="none" strike="noStrike" cap="none">
              <a:solidFill>
                <a:srgbClr val="FFFFFF"/>
              </a:solidFill>
              <a:latin typeface="Arial"/>
              <a:ea typeface="Arial"/>
              <a:cs typeface="Arial"/>
              <a:sym typeface="Arial"/>
            </a:endParaRPr>
          </a:p>
        </p:txBody>
      </p:sp>
      <p:graphicFrame>
        <p:nvGraphicFramePr>
          <p:cNvPr id="176" name="Google Shape;176;p32"/>
          <p:cNvGraphicFramePr/>
          <p:nvPr/>
        </p:nvGraphicFramePr>
        <p:xfrm>
          <a:off x="783513" y="1341125"/>
          <a:ext cx="7361325" cy="2455225"/>
        </p:xfrm>
        <a:graphic>
          <a:graphicData uri="http://schemas.openxmlformats.org/drawingml/2006/table">
            <a:tbl>
              <a:tblPr>
                <a:noFill/>
                <a:tableStyleId>{B55297D1-ECEE-4EB4-A962-4889D1612F7A}</a:tableStyleId>
              </a:tblPr>
              <a:tblGrid>
                <a:gridCol w="7361325">
                  <a:extLst>
                    <a:ext uri="{9D8B030D-6E8A-4147-A177-3AD203B41FA5}">
                      <a16:colId xmlns:a16="http://schemas.microsoft.com/office/drawing/2014/main" val="20000"/>
                    </a:ext>
                  </a:extLst>
                </a:gridCol>
              </a:tblGrid>
              <a:tr h="2455225">
                <a:tc>
                  <a:txBody>
                    <a:bodyPr/>
                    <a:lstStyle/>
                    <a:p>
                      <a:pPr marL="457200" lvl="0" indent="-317500" algn="l" rtl="0">
                        <a:spcBef>
                          <a:spcPts val="0"/>
                        </a:spcBef>
                        <a:spcAft>
                          <a:spcPts val="0"/>
                        </a:spcAft>
                        <a:buClr>
                          <a:schemeClr val="lt1"/>
                        </a:buClr>
                        <a:buSzPts val="1400"/>
                        <a:buFont typeface="Lato"/>
                        <a:buAutoNum type="arabicPeriod"/>
                      </a:pPr>
                      <a:r>
                        <a:rPr lang="en">
                          <a:solidFill>
                            <a:schemeClr val="lt1"/>
                          </a:solidFill>
                          <a:latin typeface="Lato"/>
                          <a:ea typeface="Lato"/>
                          <a:cs typeface="Lato"/>
                          <a:sym typeface="Lato"/>
                        </a:rPr>
                        <a:t>[Capture student responses here.]</a:t>
                      </a:r>
                      <a:endParaRPr>
                        <a:solidFill>
                          <a:schemeClr val="lt1"/>
                        </a:solidFill>
                        <a:latin typeface="Lato"/>
                        <a:ea typeface="Lato"/>
                        <a:cs typeface="Lato"/>
                        <a:sym typeface="Lato"/>
                      </a:endParaRPr>
                    </a:p>
                  </a:txBody>
                  <a:tcPr marL="91425" marR="91425" marT="91425" marB="91425">
                    <a:lnL w="9525" cap="flat" cmpd="sng">
                      <a:solidFill>
                        <a:srgbClr val="FFFFFF">
                          <a:alpha val="0"/>
                        </a:srgbClr>
                      </a:solidFill>
                      <a:prstDash val="solid"/>
                      <a:round/>
                      <a:headEnd type="none" w="sm" len="sm"/>
                      <a:tailEnd type="none" w="sm" len="sm"/>
                    </a:lnL>
                    <a:lnR w="9525" cap="flat" cmpd="sng">
                      <a:solidFill>
                        <a:srgbClr val="FFFFFF">
                          <a:alpha val="0"/>
                        </a:srgbClr>
                      </a:solidFill>
                      <a:prstDash val="solid"/>
                      <a:round/>
                      <a:headEnd type="none" w="sm" len="sm"/>
                      <a:tailEnd type="none" w="sm" len="sm"/>
                    </a:lnR>
                    <a:lnT w="9525" cap="flat" cmpd="sng">
                      <a:solidFill>
                        <a:srgbClr val="FFFFFF">
                          <a:alpha val="0"/>
                        </a:srgbClr>
                      </a:solidFill>
                      <a:prstDash val="solid"/>
                      <a:round/>
                      <a:headEnd type="none" w="sm" len="sm"/>
                      <a:tailEnd type="none" w="sm" len="sm"/>
                    </a:lnT>
                    <a:lnB w="9525" cap="flat" cmpd="sng">
                      <a:solidFill>
                        <a:srgbClr val="FFFFFF">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177" name="Google Shape;177;p32"/>
          <p:cNvSpPr txBox="1"/>
          <p:nvPr/>
        </p:nvSpPr>
        <p:spPr>
          <a:xfrm>
            <a:off x="0" y="581700"/>
            <a:ext cx="9144000" cy="600900"/>
          </a:xfrm>
          <a:prstGeom prst="rect">
            <a:avLst/>
          </a:prstGeom>
          <a:noFill/>
          <a:ln>
            <a:noFill/>
          </a:ln>
        </p:spPr>
        <p:txBody>
          <a:bodyPr spcFirstLastPara="1" wrap="square" lIns="91425" tIns="91425" rIns="91425" bIns="91425" anchor="ctr" anchorCtr="0">
            <a:noAutofit/>
          </a:bodyPr>
          <a:lstStyle/>
          <a:p>
            <a:pPr marL="0" lvl="0" indent="0" algn="ctr" rtl="0">
              <a:lnSpc>
                <a:spcPct val="90000"/>
              </a:lnSpc>
              <a:spcBef>
                <a:spcPts val="0"/>
              </a:spcBef>
              <a:spcAft>
                <a:spcPts val="0"/>
              </a:spcAft>
              <a:buNone/>
            </a:pPr>
            <a:r>
              <a:rPr lang="en" sz="3000">
                <a:solidFill>
                  <a:schemeClr val="lt1"/>
                </a:solidFill>
                <a:latin typeface="Rubik"/>
                <a:ea typeface="Rubik"/>
                <a:cs typeface="Rubik"/>
                <a:sym typeface="Rubik"/>
              </a:rPr>
              <a:t>Ways to De-escalate</a:t>
            </a:r>
            <a:endParaRPr sz="3000">
              <a:solidFill>
                <a:schemeClr val="lt1"/>
              </a:solidFill>
              <a:latin typeface="Rubik"/>
              <a:ea typeface="Rubik"/>
              <a:cs typeface="Rubik"/>
              <a:sym typeface="Rubik"/>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33"/>
          <p:cNvSpPr/>
          <p:nvPr/>
        </p:nvSpPr>
        <p:spPr>
          <a:xfrm>
            <a:off x="6528825" y="572600"/>
            <a:ext cx="1397100" cy="875100"/>
          </a:xfrm>
          <a:prstGeom prst="roundRect">
            <a:avLst>
              <a:gd name="adj" fmla="val 16667"/>
            </a:avLst>
          </a:prstGeom>
          <a:noFill/>
          <a:ln w="9525"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33"/>
          <p:cNvSpPr txBox="1"/>
          <p:nvPr/>
        </p:nvSpPr>
        <p:spPr>
          <a:xfrm>
            <a:off x="6508825" y="993525"/>
            <a:ext cx="1534200" cy="417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chemeClr val="dk1"/>
                </a:solidFill>
                <a:latin typeface="Helvetica Neue"/>
                <a:ea typeface="Helvetica Neue"/>
                <a:cs typeface="Helvetica Neue"/>
                <a:sym typeface="Helvetica Neue"/>
              </a:rPr>
              <a:t>Middle</a:t>
            </a:r>
            <a:endParaRPr sz="1200">
              <a:solidFill>
                <a:schemeClr val="dk1"/>
              </a:solidFill>
              <a:latin typeface="Helvetica Neue"/>
              <a:ea typeface="Helvetica Neue"/>
              <a:cs typeface="Helvetica Neue"/>
              <a:sym typeface="Helvetica Neue"/>
            </a:endParaRPr>
          </a:p>
          <a:p>
            <a:pPr marL="0" lvl="0" indent="0" algn="l" rtl="0">
              <a:spcBef>
                <a:spcPts val="0"/>
              </a:spcBef>
              <a:spcAft>
                <a:spcPts val="0"/>
              </a:spcAft>
              <a:buNone/>
            </a:pPr>
            <a:r>
              <a:rPr lang="en" sz="800">
                <a:solidFill>
                  <a:schemeClr val="accent3"/>
                </a:solidFill>
                <a:latin typeface="Helvetica Neue"/>
                <a:ea typeface="Helvetica Neue"/>
                <a:cs typeface="Helvetica Neue"/>
                <a:sym typeface="Helvetica Neue"/>
              </a:rPr>
              <a:t>metronews.com</a:t>
            </a:r>
            <a:endParaRPr sz="800">
              <a:solidFill>
                <a:schemeClr val="accent3"/>
              </a:solidFill>
              <a:latin typeface="Helvetica Neue"/>
              <a:ea typeface="Helvetica Neue"/>
              <a:cs typeface="Helvetica Neue"/>
              <a:sym typeface="Helvetica Neue"/>
            </a:endParaRPr>
          </a:p>
        </p:txBody>
      </p:sp>
      <p:sp>
        <p:nvSpPr>
          <p:cNvPr id="184" name="Google Shape;184;p33"/>
          <p:cNvSpPr txBox="1">
            <a:spLocks noGrp="1"/>
          </p:cNvSpPr>
          <p:nvPr>
            <p:ph type="title"/>
          </p:nvPr>
        </p:nvSpPr>
        <p:spPr>
          <a:xfrm>
            <a:off x="0" y="466400"/>
            <a:ext cx="9144000" cy="621000"/>
          </a:xfrm>
          <a:prstGeom prst="rect">
            <a:avLst/>
          </a:prstGeom>
          <a:noFill/>
          <a:ln>
            <a:noFill/>
          </a:ln>
        </p:spPr>
        <p:txBody>
          <a:bodyPr spcFirstLastPara="1" wrap="square" lIns="91425" tIns="91425" rIns="91425" bIns="91425" anchor="ctr" anchorCtr="0">
            <a:noAutofit/>
          </a:bodyPr>
          <a:lstStyle/>
          <a:p>
            <a:pPr marL="0" lvl="0" indent="0" algn="ctr" rtl="0">
              <a:lnSpc>
                <a:spcPct val="90000"/>
              </a:lnSpc>
              <a:spcBef>
                <a:spcPts val="0"/>
              </a:spcBef>
              <a:spcAft>
                <a:spcPts val="0"/>
              </a:spcAft>
              <a:buNone/>
            </a:pPr>
            <a:r>
              <a:rPr lang="en" sz="3000">
                <a:solidFill>
                  <a:schemeClr val="dk1"/>
                </a:solidFill>
                <a:latin typeface="Rubik"/>
                <a:ea typeface="Rubik"/>
                <a:cs typeface="Rubik"/>
                <a:sym typeface="Rubik"/>
              </a:rPr>
              <a:t>Scenario</a:t>
            </a:r>
            <a:endParaRPr sz="3000">
              <a:latin typeface="Rubik"/>
              <a:ea typeface="Rubik"/>
              <a:cs typeface="Rubik"/>
              <a:sym typeface="Rubik"/>
            </a:endParaRPr>
          </a:p>
        </p:txBody>
      </p:sp>
      <p:sp>
        <p:nvSpPr>
          <p:cNvPr id="185" name="Google Shape;185;p33"/>
          <p:cNvSpPr/>
          <p:nvPr/>
        </p:nvSpPr>
        <p:spPr>
          <a:xfrm>
            <a:off x="3279000" y="1185425"/>
            <a:ext cx="2583600" cy="2265300"/>
          </a:xfrm>
          <a:prstGeom prst="rect">
            <a:avLst/>
          </a:prstGeom>
          <a:solidFill>
            <a:srgbClr val="FFFFFF"/>
          </a:solidFill>
          <a:ln w="9525"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33"/>
          <p:cNvSpPr txBox="1"/>
          <p:nvPr/>
        </p:nvSpPr>
        <p:spPr>
          <a:xfrm>
            <a:off x="507950" y="190700"/>
            <a:ext cx="1780800" cy="353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a:latin typeface="Rubik"/>
                <a:ea typeface="Rubik"/>
                <a:cs typeface="Rubik"/>
                <a:sym typeface="Rubik"/>
              </a:rPr>
              <a:t>ACTIVITY: ACT-IT-OUT</a:t>
            </a:r>
            <a:endParaRPr sz="1200">
              <a:latin typeface="Rubik"/>
              <a:ea typeface="Rubik"/>
              <a:cs typeface="Rubik"/>
              <a:sym typeface="Rubik"/>
            </a:endParaRPr>
          </a:p>
        </p:txBody>
      </p:sp>
      <p:pic>
        <p:nvPicPr>
          <p:cNvPr id="187" name="Google Shape;187;p33"/>
          <p:cNvPicPr preferRelativeResize="0"/>
          <p:nvPr/>
        </p:nvPicPr>
        <p:blipFill rotWithShape="1">
          <a:blip r:embed="rId3">
            <a:alphaModFix/>
          </a:blip>
          <a:srcRect/>
          <a:stretch/>
        </p:blipFill>
        <p:spPr>
          <a:xfrm>
            <a:off x="154545" y="190700"/>
            <a:ext cx="353400" cy="353400"/>
          </a:xfrm>
          <a:prstGeom prst="rect">
            <a:avLst/>
          </a:prstGeom>
          <a:noFill/>
          <a:ln>
            <a:noFill/>
          </a:ln>
        </p:spPr>
      </p:pic>
      <p:pic>
        <p:nvPicPr>
          <p:cNvPr id="188" name="Google Shape;188;p33"/>
          <p:cNvPicPr preferRelativeResize="0"/>
          <p:nvPr/>
        </p:nvPicPr>
        <p:blipFill rotWithShape="1">
          <a:blip r:embed="rId4">
            <a:alphaModFix/>
          </a:blip>
          <a:srcRect l="4715" t="19432" r="35213"/>
          <a:stretch/>
        </p:blipFill>
        <p:spPr>
          <a:xfrm>
            <a:off x="354515" y="1185425"/>
            <a:ext cx="2533463" cy="2265298"/>
          </a:xfrm>
          <a:prstGeom prst="rect">
            <a:avLst/>
          </a:prstGeom>
          <a:noFill/>
          <a:ln w="9525" cap="flat" cmpd="sng">
            <a:solidFill>
              <a:srgbClr val="999999"/>
            </a:solidFill>
            <a:prstDash val="solid"/>
            <a:round/>
            <a:headEnd type="none" w="sm" len="sm"/>
            <a:tailEnd type="none" w="sm" len="sm"/>
          </a:ln>
        </p:spPr>
      </p:pic>
      <p:sp>
        <p:nvSpPr>
          <p:cNvPr id="189" name="Google Shape;189;p33"/>
          <p:cNvSpPr txBox="1"/>
          <p:nvPr/>
        </p:nvSpPr>
        <p:spPr>
          <a:xfrm>
            <a:off x="183425" y="3577100"/>
            <a:ext cx="2858100" cy="1019400"/>
          </a:xfrm>
          <a:prstGeom prst="rect">
            <a:avLst/>
          </a:prstGeom>
          <a:noFill/>
          <a:ln>
            <a:noFill/>
          </a:ln>
        </p:spPr>
        <p:txBody>
          <a:bodyPr spcFirstLastPara="1" wrap="square" lIns="91425" tIns="91425" rIns="91425" bIns="91425" anchor="t" anchorCtr="0">
            <a:noAutofit/>
          </a:bodyPr>
          <a:lstStyle/>
          <a:p>
            <a:pPr marL="457200" lvl="0" indent="-317500" algn="l" rtl="0">
              <a:spcBef>
                <a:spcPts val="0"/>
              </a:spcBef>
              <a:spcAft>
                <a:spcPts val="0"/>
              </a:spcAft>
              <a:buClr>
                <a:srgbClr val="000000"/>
              </a:buClr>
              <a:buSzPts val="1400"/>
              <a:buFont typeface="Lato"/>
              <a:buAutoNum type="arabicPeriod"/>
            </a:pPr>
            <a:r>
              <a:rPr lang="en">
                <a:latin typeface="Lato"/>
                <a:ea typeface="Lato"/>
                <a:cs typeface="Lato"/>
                <a:sym typeface="Lato"/>
              </a:rPr>
              <a:t>An online newspaper wrote a story about the success of the local middle school and used photos of students.</a:t>
            </a:r>
            <a:endParaRPr>
              <a:latin typeface="Lato"/>
              <a:ea typeface="Lato"/>
              <a:cs typeface="Lato"/>
              <a:sym typeface="Lato"/>
            </a:endParaRPr>
          </a:p>
        </p:txBody>
      </p:sp>
      <p:sp>
        <p:nvSpPr>
          <p:cNvPr id="190" name="Google Shape;190;p33"/>
          <p:cNvSpPr txBox="1"/>
          <p:nvPr/>
        </p:nvSpPr>
        <p:spPr>
          <a:xfrm>
            <a:off x="3163200" y="3585350"/>
            <a:ext cx="2699400" cy="1019400"/>
          </a:xfrm>
          <a:prstGeom prst="rect">
            <a:avLst/>
          </a:prstGeom>
          <a:noFill/>
          <a:ln>
            <a:noFill/>
          </a:ln>
        </p:spPr>
        <p:txBody>
          <a:bodyPr spcFirstLastPara="1" wrap="square" lIns="91425" tIns="91425" rIns="91425" bIns="91425" anchor="t" anchorCtr="0">
            <a:noAutofit/>
          </a:bodyPr>
          <a:lstStyle/>
          <a:p>
            <a:pPr marL="457200" lvl="0" indent="-317500" algn="l" rtl="0">
              <a:spcBef>
                <a:spcPts val="0"/>
              </a:spcBef>
              <a:spcAft>
                <a:spcPts val="0"/>
              </a:spcAft>
              <a:buClr>
                <a:srgbClr val="000000"/>
              </a:buClr>
              <a:buSzPts val="1400"/>
              <a:buFont typeface="Lato"/>
              <a:buAutoNum type="arabicPeriod" startAt="2"/>
            </a:pPr>
            <a:r>
              <a:rPr lang="en">
                <a:latin typeface="Lato"/>
                <a:ea typeface="Lato"/>
                <a:cs typeface="Lato"/>
                <a:sym typeface="Lato"/>
              </a:rPr>
              <a:t>A student who wasn't pictured posted the article on social media with a negative comment.</a:t>
            </a:r>
            <a:endParaRPr>
              <a:latin typeface="Lato"/>
              <a:ea typeface="Lato"/>
              <a:cs typeface="Lato"/>
              <a:sym typeface="Lato"/>
            </a:endParaRPr>
          </a:p>
        </p:txBody>
      </p:sp>
      <p:sp>
        <p:nvSpPr>
          <p:cNvPr id="191" name="Google Shape;191;p33"/>
          <p:cNvSpPr txBox="1"/>
          <p:nvPr/>
        </p:nvSpPr>
        <p:spPr>
          <a:xfrm>
            <a:off x="3618075" y="1193675"/>
            <a:ext cx="2044800" cy="309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000" b="1">
                <a:latin typeface="Helvetica Neue"/>
                <a:ea typeface="Helvetica Neue"/>
                <a:cs typeface="Helvetica Neue"/>
                <a:sym typeface="Helvetica Neue"/>
              </a:rPr>
              <a:t>Mike B. </a:t>
            </a:r>
            <a:r>
              <a:rPr lang="en" sz="1000">
                <a:solidFill>
                  <a:schemeClr val="dk2"/>
                </a:solidFill>
                <a:latin typeface="Helvetica Neue"/>
                <a:ea typeface="Helvetica Neue"/>
                <a:cs typeface="Helvetica Neue"/>
                <a:sym typeface="Helvetica Neue"/>
              </a:rPr>
              <a:t>@mikeyb25 </a:t>
            </a:r>
            <a:r>
              <a:rPr lang="en" sz="1000">
                <a:solidFill>
                  <a:schemeClr val="accent3"/>
                </a:solidFill>
                <a:latin typeface="Helvetica Neue"/>
                <a:ea typeface="Helvetica Neue"/>
                <a:cs typeface="Helvetica Neue"/>
                <a:sym typeface="Helvetica Neue"/>
              </a:rPr>
              <a:t>•</a:t>
            </a:r>
            <a:r>
              <a:rPr lang="en" sz="1000">
                <a:solidFill>
                  <a:schemeClr val="dk2"/>
                </a:solidFill>
                <a:latin typeface="Helvetica Neue"/>
                <a:ea typeface="Helvetica Neue"/>
                <a:cs typeface="Helvetica Neue"/>
                <a:sym typeface="Helvetica Neue"/>
              </a:rPr>
              <a:t> 1d</a:t>
            </a:r>
            <a:endParaRPr sz="1000">
              <a:solidFill>
                <a:schemeClr val="dk2"/>
              </a:solidFill>
              <a:latin typeface="Helvetica Neue"/>
              <a:ea typeface="Helvetica Neue"/>
              <a:cs typeface="Helvetica Neue"/>
              <a:sym typeface="Helvetica Neue"/>
            </a:endParaRPr>
          </a:p>
        </p:txBody>
      </p:sp>
      <p:sp>
        <p:nvSpPr>
          <p:cNvPr id="192" name="Google Shape;192;p33"/>
          <p:cNvSpPr txBox="1"/>
          <p:nvPr/>
        </p:nvSpPr>
        <p:spPr>
          <a:xfrm>
            <a:off x="3620375" y="1381500"/>
            <a:ext cx="1882800" cy="507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Helvetica Neue"/>
                <a:ea typeface="Helvetica Neue"/>
                <a:cs typeface="Helvetica Neue"/>
                <a:sym typeface="Helvetica Neue"/>
              </a:rPr>
              <a:t>What about the rest </a:t>
            </a:r>
            <a:br>
              <a:rPr lang="en">
                <a:latin typeface="Helvetica Neue"/>
                <a:ea typeface="Helvetica Neue"/>
                <a:cs typeface="Helvetica Neue"/>
                <a:sym typeface="Helvetica Neue"/>
              </a:rPr>
            </a:br>
            <a:r>
              <a:rPr lang="en">
                <a:latin typeface="Helvetica Neue"/>
                <a:ea typeface="Helvetica Neue"/>
                <a:cs typeface="Helvetica Neue"/>
                <a:sym typeface="Helvetica Neue"/>
              </a:rPr>
              <a:t>of us? 🤷</a:t>
            </a:r>
            <a:endParaRPr>
              <a:latin typeface="Helvetica Neue"/>
              <a:ea typeface="Helvetica Neue"/>
              <a:cs typeface="Helvetica Neue"/>
              <a:sym typeface="Helvetica Neue"/>
            </a:endParaRPr>
          </a:p>
          <a:p>
            <a:pPr marL="0" lvl="0" indent="0" algn="l" rtl="0">
              <a:spcBef>
                <a:spcPts val="0"/>
              </a:spcBef>
              <a:spcAft>
                <a:spcPts val="0"/>
              </a:spcAft>
              <a:buNone/>
            </a:pPr>
            <a:endParaRPr sz="1000">
              <a:latin typeface="Helvetica Neue"/>
              <a:ea typeface="Helvetica Neue"/>
              <a:cs typeface="Helvetica Neue"/>
              <a:sym typeface="Helvetica Neue"/>
            </a:endParaRPr>
          </a:p>
          <a:p>
            <a:pPr marL="0" lvl="0" indent="0" algn="l" rtl="0">
              <a:spcBef>
                <a:spcPts val="0"/>
              </a:spcBef>
              <a:spcAft>
                <a:spcPts val="0"/>
              </a:spcAft>
              <a:buNone/>
            </a:pPr>
            <a:endParaRPr sz="1000">
              <a:latin typeface="Helvetica Neue"/>
              <a:ea typeface="Helvetica Neue"/>
              <a:cs typeface="Helvetica Neue"/>
              <a:sym typeface="Helvetica Neue"/>
            </a:endParaRPr>
          </a:p>
        </p:txBody>
      </p:sp>
      <p:sp>
        <p:nvSpPr>
          <p:cNvPr id="193" name="Google Shape;193;p33"/>
          <p:cNvSpPr/>
          <p:nvPr/>
        </p:nvSpPr>
        <p:spPr>
          <a:xfrm>
            <a:off x="3705750" y="2259700"/>
            <a:ext cx="1297500" cy="1019400"/>
          </a:xfrm>
          <a:prstGeom prst="roundRect">
            <a:avLst>
              <a:gd name="adj" fmla="val 16667"/>
            </a:avLst>
          </a:prstGeom>
          <a:noFill/>
          <a:ln w="9525"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33"/>
          <p:cNvSpPr txBox="1"/>
          <p:nvPr/>
        </p:nvSpPr>
        <p:spPr>
          <a:xfrm>
            <a:off x="3693050" y="2680625"/>
            <a:ext cx="1397100" cy="417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chemeClr val="dk1"/>
                </a:solidFill>
                <a:latin typeface="Helvetica Neue"/>
                <a:ea typeface="Helvetica Neue"/>
                <a:cs typeface="Helvetica Neue"/>
                <a:sym typeface="Helvetica Neue"/>
              </a:rPr>
              <a:t>Big Gains for </a:t>
            </a:r>
            <a:br>
              <a:rPr lang="en" sz="1200">
                <a:solidFill>
                  <a:schemeClr val="dk1"/>
                </a:solidFill>
                <a:latin typeface="Helvetica Neue"/>
                <a:ea typeface="Helvetica Neue"/>
                <a:cs typeface="Helvetica Neue"/>
                <a:sym typeface="Helvetica Neue"/>
              </a:rPr>
            </a:br>
            <a:r>
              <a:rPr lang="en" sz="1200">
                <a:solidFill>
                  <a:schemeClr val="dk1"/>
                </a:solidFill>
                <a:latin typeface="Helvetica Neue"/>
                <a:ea typeface="Helvetica Neue"/>
                <a:cs typeface="Helvetica Neue"/>
                <a:sym typeface="Helvetica Neue"/>
              </a:rPr>
              <a:t>CS Middle</a:t>
            </a:r>
            <a:endParaRPr sz="1200">
              <a:solidFill>
                <a:schemeClr val="dk1"/>
              </a:solidFill>
              <a:latin typeface="Helvetica Neue"/>
              <a:ea typeface="Helvetica Neue"/>
              <a:cs typeface="Helvetica Neue"/>
              <a:sym typeface="Helvetica Neue"/>
            </a:endParaRPr>
          </a:p>
          <a:p>
            <a:pPr marL="0" lvl="0" indent="0" algn="l" rtl="0">
              <a:spcBef>
                <a:spcPts val="0"/>
              </a:spcBef>
              <a:spcAft>
                <a:spcPts val="0"/>
              </a:spcAft>
              <a:buNone/>
            </a:pPr>
            <a:r>
              <a:rPr lang="en" sz="800">
                <a:solidFill>
                  <a:schemeClr val="accent3"/>
                </a:solidFill>
                <a:latin typeface="Helvetica Neue"/>
                <a:ea typeface="Helvetica Neue"/>
                <a:cs typeface="Helvetica Neue"/>
                <a:sym typeface="Helvetica Neue"/>
              </a:rPr>
              <a:t>metronews.com</a:t>
            </a:r>
            <a:endParaRPr sz="800">
              <a:solidFill>
                <a:schemeClr val="accent3"/>
              </a:solidFill>
              <a:latin typeface="Helvetica Neue"/>
              <a:ea typeface="Helvetica Neue"/>
              <a:cs typeface="Helvetica Neue"/>
              <a:sym typeface="Helvetica Neue"/>
            </a:endParaRPr>
          </a:p>
        </p:txBody>
      </p:sp>
      <p:pic>
        <p:nvPicPr>
          <p:cNvPr id="195" name="Google Shape;195;p33"/>
          <p:cNvPicPr preferRelativeResize="0"/>
          <p:nvPr/>
        </p:nvPicPr>
        <p:blipFill rotWithShape="1">
          <a:blip r:embed="rId5">
            <a:alphaModFix/>
          </a:blip>
          <a:srcRect t="-4028" b="-3106"/>
          <a:stretch/>
        </p:blipFill>
        <p:spPr>
          <a:xfrm>
            <a:off x="3352300" y="1263750"/>
            <a:ext cx="301750" cy="331050"/>
          </a:xfrm>
          <a:prstGeom prst="rect">
            <a:avLst/>
          </a:prstGeom>
          <a:noFill/>
          <a:ln>
            <a:noFill/>
          </a:ln>
        </p:spPr>
      </p:pic>
      <p:sp>
        <p:nvSpPr>
          <p:cNvPr id="196" name="Google Shape;196;p33"/>
          <p:cNvSpPr/>
          <p:nvPr/>
        </p:nvSpPr>
        <p:spPr>
          <a:xfrm>
            <a:off x="3747725" y="3326363"/>
            <a:ext cx="105000" cy="91500"/>
          </a:xfrm>
          <a:prstGeom prst="wedgeEllipseCallout">
            <a:avLst>
              <a:gd name="adj1" fmla="val 23849"/>
              <a:gd name="adj2" fmla="val 68232"/>
            </a:avLst>
          </a:prstGeom>
          <a:solidFill>
            <a:srgbClr val="FFFF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33"/>
          <p:cNvSpPr txBox="1"/>
          <p:nvPr/>
        </p:nvSpPr>
        <p:spPr>
          <a:xfrm>
            <a:off x="3852725" y="3230975"/>
            <a:ext cx="272400" cy="353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800">
                <a:latin typeface="Helvetica Neue"/>
                <a:ea typeface="Helvetica Neue"/>
                <a:cs typeface="Helvetica Neue"/>
                <a:sym typeface="Helvetica Neue"/>
              </a:rPr>
              <a:t>2</a:t>
            </a:r>
            <a:endParaRPr sz="800">
              <a:latin typeface="Helvetica Neue"/>
              <a:ea typeface="Helvetica Neue"/>
              <a:cs typeface="Helvetica Neue"/>
              <a:sym typeface="Helvetica Neue"/>
            </a:endParaRPr>
          </a:p>
        </p:txBody>
      </p:sp>
      <p:sp>
        <p:nvSpPr>
          <p:cNvPr id="198" name="Google Shape;198;p33"/>
          <p:cNvSpPr txBox="1"/>
          <p:nvPr/>
        </p:nvSpPr>
        <p:spPr>
          <a:xfrm>
            <a:off x="6497175" y="1377125"/>
            <a:ext cx="1362900" cy="220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800">
                <a:solidFill>
                  <a:schemeClr val="accent3"/>
                </a:solidFill>
                <a:latin typeface="Helvetica Neue"/>
                <a:ea typeface="Helvetica Neue"/>
                <a:cs typeface="Helvetica Neue"/>
                <a:sym typeface="Helvetica Neue"/>
              </a:rPr>
              <a:t>3:30 PM • 14 Jan 19 </a:t>
            </a:r>
            <a:endParaRPr sz="800">
              <a:solidFill>
                <a:schemeClr val="accent3"/>
              </a:solidFill>
              <a:latin typeface="Helvetica Neue"/>
              <a:ea typeface="Helvetica Neue"/>
              <a:cs typeface="Helvetica Neue"/>
              <a:sym typeface="Helvetica Neue"/>
            </a:endParaRPr>
          </a:p>
        </p:txBody>
      </p:sp>
      <p:cxnSp>
        <p:nvCxnSpPr>
          <p:cNvPr id="199" name="Google Shape;199;p33"/>
          <p:cNvCxnSpPr/>
          <p:nvPr/>
        </p:nvCxnSpPr>
        <p:spPr>
          <a:xfrm>
            <a:off x="6272225" y="1738325"/>
            <a:ext cx="2561400" cy="300"/>
          </a:xfrm>
          <a:prstGeom prst="straightConnector1">
            <a:avLst/>
          </a:prstGeom>
          <a:noFill/>
          <a:ln w="9525" cap="flat" cmpd="sng">
            <a:solidFill>
              <a:schemeClr val="lt2"/>
            </a:solidFill>
            <a:prstDash val="solid"/>
            <a:round/>
            <a:headEnd type="none" w="med" len="med"/>
            <a:tailEnd type="none" w="med" len="med"/>
          </a:ln>
        </p:spPr>
      </p:cxnSp>
      <p:sp>
        <p:nvSpPr>
          <p:cNvPr id="200" name="Google Shape;200;p33"/>
          <p:cNvSpPr txBox="1"/>
          <p:nvPr/>
        </p:nvSpPr>
        <p:spPr>
          <a:xfrm>
            <a:off x="6608425" y="1770088"/>
            <a:ext cx="2079300" cy="309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000" b="1">
                <a:latin typeface="Helvetica Neue"/>
                <a:ea typeface="Helvetica Neue"/>
                <a:cs typeface="Helvetica Neue"/>
                <a:sym typeface="Helvetica Neue"/>
              </a:rPr>
              <a:t>Dee </a:t>
            </a:r>
            <a:r>
              <a:rPr lang="en" sz="1000">
                <a:solidFill>
                  <a:schemeClr val="dk2"/>
                </a:solidFill>
                <a:latin typeface="Helvetica Neue"/>
                <a:ea typeface="Helvetica Neue"/>
                <a:cs typeface="Helvetica Neue"/>
                <a:sym typeface="Helvetica Neue"/>
              </a:rPr>
              <a:t>@delilah40 </a:t>
            </a:r>
            <a:r>
              <a:rPr lang="en" sz="1000">
                <a:solidFill>
                  <a:schemeClr val="accent3"/>
                </a:solidFill>
                <a:latin typeface="Helvetica Neue"/>
                <a:ea typeface="Helvetica Neue"/>
                <a:cs typeface="Helvetica Neue"/>
                <a:sym typeface="Helvetica Neue"/>
              </a:rPr>
              <a:t>•</a:t>
            </a:r>
            <a:r>
              <a:rPr lang="en" sz="1000">
                <a:solidFill>
                  <a:schemeClr val="dk2"/>
                </a:solidFill>
                <a:latin typeface="Helvetica Neue"/>
                <a:ea typeface="Helvetica Neue"/>
                <a:cs typeface="Helvetica Neue"/>
                <a:sym typeface="Helvetica Neue"/>
              </a:rPr>
              <a:t> 3h</a:t>
            </a:r>
            <a:endParaRPr sz="1000">
              <a:solidFill>
                <a:schemeClr val="dk2"/>
              </a:solidFill>
              <a:latin typeface="Helvetica Neue"/>
              <a:ea typeface="Helvetica Neue"/>
              <a:cs typeface="Helvetica Neue"/>
              <a:sym typeface="Helvetica Neue"/>
            </a:endParaRPr>
          </a:p>
        </p:txBody>
      </p:sp>
      <p:sp>
        <p:nvSpPr>
          <p:cNvPr id="201" name="Google Shape;201;p33"/>
          <p:cNvSpPr txBox="1"/>
          <p:nvPr/>
        </p:nvSpPr>
        <p:spPr>
          <a:xfrm>
            <a:off x="6606325" y="1932725"/>
            <a:ext cx="2247600" cy="353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Helvetica Neue"/>
                <a:ea typeface="Helvetica Neue"/>
                <a:cs typeface="Helvetica Neue"/>
                <a:sym typeface="Helvetica Neue"/>
              </a:rPr>
              <a:t>Teachers pets smh</a:t>
            </a:r>
            <a:endParaRPr>
              <a:latin typeface="Helvetica Neue"/>
              <a:ea typeface="Helvetica Neue"/>
              <a:cs typeface="Helvetica Neue"/>
              <a:sym typeface="Helvetica Neue"/>
            </a:endParaRPr>
          </a:p>
        </p:txBody>
      </p:sp>
      <p:sp>
        <p:nvSpPr>
          <p:cNvPr id="202" name="Google Shape;202;p33"/>
          <p:cNvSpPr txBox="1"/>
          <p:nvPr/>
        </p:nvSpPr>
        <p:spPr>
          <a:xfrm>
            <a:off x="6608425" y="2480188"/>
            <a:ext cx="2144400" cy="309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000" b="1">
                <a:latin typeface="Helvetica Neue"/>
                <a:ea typeface="Helvetica Neue"/>
                <a:cs typeface="Helvetica Neue"/>
                <a:sym typeface="Helvetica Neue"/>
              </a:rPr>
              <a:t>Brian C. </a:t>
            </a:r>
            <a:r>
              <a:rPr lang="en" sz="1000">
                <a:solidFill>
                  <a:schemeClr val="dk2"/>
                </a:solidFill>
                <a:latin typeface="Helvetica Neue"/>
                <a:ea typeface="Helvetica Neue"/>
                <a:cs typeface="Helvetica Neue"/>
                <a:sym typeface="Helvetica Neue"/>
              </a:rPr>
              <a:t>@shootsnscores1 </a:t>
            </a:r>
            <a:r>
              <a:rPr lang="en" sz="1000">
                <a:solidFill>
                  <a:schemeClr val="accent3"/>
                </a:solidFill>
                <a:latin typeface="Helvetica Neue"/>
                <a:ea typeface="Helvetica Neue"/>
                <a:cs typeface="Helvetica Neue"/>
                <a:sym typeface="Helvetica Neue"/>
              </a:rPr>
              <a:t>•</a:t>
            </a:r>
            <a:r>
              <a:rPr lang="en" sz="1000">
                <a:solidFill>
                  <a:schemeClr val="dk2"/>
                </a:solidFill>
                <a:latin typeface="Helvetica Neue"/>
                <a:ea typeface="Helvetica Neue"/>
                <a:cs typeface="Helvetica Neue"/>
                <a:sym typeface="Helvetica Neue"/>
              </a:rPr>
              <a:t> 1h</a:t>
            </a:r>
            <a:endParaRPr sz="1000">
              <a:solidFill>
                <a:schemeClr val="dk2"/>
              </a:solidFill>
              <a:latin typeface="Helvetica Neue"/>
              <a:ea typeface="Helvetica Neue"/>
              <a:cs typeface="Helvetica Neue"/>
              <a:sym typeface="Helvetica Neue"/>
            </a:endParaRPr>
          </a:p>
        </p:txBody>
      </p:sp>
      <p:sp>
        <p:nvSpPr>
          <p:cNvPr id="203" name="Google Shape;203;p33"/>
          <p:cNvSpPr txBox="1"/>
          <p:nvPr/>
        </p:nvSpPr>
        <p:spPr>
          <a:xfrm>
            <a:off x="6606325" y="2641763"/>
            <a:ext cx="2113200" cy="710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Helvetica Neue"/>
                <a:ea typeface="Helvetica Neue"/>
                <a:cs typeface="Helvetica Neue"/>
                <a:sym typeface="Helvetica Neue"/>
              </a:rPr>
              <a:t>Always jumping in front of the camera. </a:t>
            </a:r>
            <a:r>
              <a:rPr lang="en">
                <a:solidFill>
                  <a:srgbClr val="3D85C6"/>
                </a:solidFill>
                <a:latin typeface="Helvetica Neue"/>
                <a:ea typeface="Helvetica Neue"/>
                <a:cs typeface="Helvetica Neue"/>
                <a:sym typeface="Helvetica Neue"/>
              </a:rPr>
              <a:t>#notsayinganynames</a:t>
            </a:r>
            <a:endParaRPr>
              <a:solidFill>
                <a:srgbClr val="3D85C6"/>
              </a:solidFill>
              <a:latin typeface="Helvetica Neue"/>
              <a:ea typeface="Helvetica Neue"/>
              <a:cs typeface="Helvetica Neue"/>
              <a:sym typeface="Helvetica Neue"/>
            </a:endParaRPr>
          </a:p>
        </p:txBody>
      </p:sp>
      <p:pic>
        <p:nvPicPr>
          <p:cNvPr id="204" name="Google Shape;204;p33"/>
          <p:cNvPicPr preferRelativeResize="0"/>
          <p:nvPr/>
        </p:nvPicPr>
        <p:blipFill>
          <a:blip r:embed="rId6">
            <a:alphaModFix/>
          </a:blip>
          <a:stretch>
            <a:fillRect/>
          </a:stretch>
        </p:blipFill>
        <p:spPr>
          <a:xfrm>
            <a:off x="6353573" y="2572291"/>
            <a:ext cx="304275" cy="324484"/>
          </a:xfrm>
          <a:prstGeom prst="rect">
            <a:avLst/>
          </a:prstGeom>
          <a:noFill/>
          <a:ln>
            <a:noFill/>
          </a:ln>
        </p:spPr>
      </p:pic>
      <p:sp>
        <p:nvSpPr>
          <p:cNvPr id="205" name="Google Shape;205;p33"/>
          <p:cNvSpPr txBox="1"/>
          <p:nvPr/>
        </p:nvSpPr>
        <p:spPr>
          <a:xfrm>
            <a:off x="6134225" y="3577100"/>
            <a:ext cx="2699400" cy="803400"/>
          </a:xfrm>
          <a:prstGeom prst="rect">
            <a:avLst/>
          </a:prstGeom>
          <a:noFill/>
          <a:ln>
            <a:noFill/>
          </a:ln>
        </p:spPr>
        <p:txBody>
          <a:bodyPr spcFirstLastPara="1" wrap="square" lIns="91425" tIns="91425" rIns="91425" bIns="91425" anchor="t" anchorCtr="0">
            <a:noAutofit/>
          </a:bodyPr>
          <a:lstStyle/>
          <a:p>
            <a:pPr marL="457200" lvl="0" indent="-317500" algn="l" rtl="0">
              <a:spcBef>
                <a:spcPts val="0"/>
              </a:spcBef>
              <a:spcAft>
                <a:spcPts val="0"/>
              </a:spcAft>
              <a:buClr>
                <a:srgbClr val="000000"/>
              </a:buClr>
              <a:buSzPts val="1400"/>
              <a:buFont typeface="Lato"/>
              <a:buAutoNum type="arabicPeriod" startAt="3"/>
            </a:pPr>
            <a:r>
              <a:rPr lang="en">
                <a:latin typeface="Lato"/>
                <a:ea typeface="Lato"/>
                <a:cs typeface="Lato"/>
                <a:sym typeface="Lato"/>
              </a:rPr>
              <a:t>Other students followed up with similar negative comments.</a:t>
            </a:r>
            <a:endParaRPr>
              <a:latin typeface="Lato"/>
              <a:ea typeface="Lato"/>
              <a:cs typeface="Lato"/>
              <a:sym typeface="Lato"/>
            </a:endParaRPr>
          </a:p>
        </p:txBody>
      </p:sp>
      <p:sp>
        <p:nvSpPr>
          <p:cNvPr id="206" name="Google Shape;206;p33"/>
          <p:cNvSpPr/>
          <p:nvPr/>
        </p:nvSpPr>
        <p:spPr>
          <a:xfrm>
            <a:off x="6497325" y="482175"/>
            <a:ext cx="1460100" cy="6984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07" name="Google Shape;207;p33"/>
          <p:cNvPicPr preferRelativeResize="0"/>
          <p:nvPr/>
        </p:nvPicPr>
        <p:blipFill>
          <a:blip r:embed="rId7">
            <a:alphaModFix/>
          </a:blip>
          <a:stretch>
            <a:fillRect/>
          </a:stretch>
        </p:blipFill>
        <p:spPr>
          <a:xfrm>
            <a:off x="6353575" y="1813075"/>
            <a:ext cx="304275" cy="324475"/>
          </a:xfrm>
          <a:prstGeom prst="rect">
            <a:avLst/>
          </a:prstGeom>
          <a:noFill/>
          <a:ln>
            <a:noFill/>
          </a:ln>
        </p:spPr>
      </p:pic>
      <p:cxnSp>
        <p:nvCxnSpPr>
          <p:cNvPr id="208" name="Google Shape;208;p33"/>
          <p:cNvCxnSpPr/>
          <p:nvPr/>
        </p:nvCxnSpPr>
        <p:spPr>
          <a:xfrm>
            <a:off x="6272225" y="2424125"/>
            <a:ext cx="2561400" cy="300"/>
          </a:xfrm>
          <a:prstGeom prst="straightConnector1">
            <a:avLst/>
          </a:prstGeom>
          <a:noFill/>
          <a:ln w="9525" cap="flat" cmpd="sng">
            <a:solidFill>
              <a:schemeClr val="lt2"/>
            </a:solidFill>
            <a:prstDash val="solid"/>
            <a:round/>
            <a:headEnd type="none" w="med" len="med"/>
            <a:tailEnd type="none" w="med" len="med"/>
          </a:ln>
        </p:spPr>
      </p:cxnSp>
      <p:pic>
        <p:nvPicPr>
          <p:cNvPr id="209" name="Google Shape;209;p33"/>
          <p:cNvPicPr preferRelativeResize="0"/>
          <p:nvPr/>
        </p:nvPicPr>
        <p:blipFill rotWithShape="1">
          <a:blip r:embed="rId4">
            <a:alphaModFix/>
          </a:blip>
          <a:srcRect l="4715" t="22644" r="35213" b="20912"/>
          <a:stretch/>
        </p:blipFill>
        <p:spPr>
          <a:xfrm>
            <a:off x="3713050" y="1965125"/>
            <a:ext cx="1282500" cy="803400"/>
          </a:xfrm>
          <a:prstGeom prst="rect">
            <a:avLst/>
          </a:prstGeom>
          <a:noFill/>
          <a:ln w="9525" cap="flat" cmpd="sng">
            <a:solidFill>
              <a:srgbClr val="999999"/>
            </a:solidFill>
            <a:prstDash val="solid"/>
            <a:round/>
            <a:headEnd type="none" w="sm" len="sm"/>
            <a:tailEnd type="none" w="sm" len="sm"/>
          </a:ln>
        </p:spPr>
      </p:pic>
      <p:sp>
        <p:nvSpPr>
          <p:cNvPr id="210" name="Google Shape;210;p33"/>
          <p:cNvSpPr/>
          <p:nvPr/>
        </p:nvSpPr>
        <p:spPr>
          <a:xfrm>
            <a:off x="6258775" y="1185425"/>
            <a:ext cx="2583600" cy="2265300"/>
          </a:xfrm>
          <a:prstGeom prst="rect">
            <a:avLst/>
          </a:prstGeom>
          <a:noFill/>
          <a:ln w="9525" cap="flat" cmpd="sng">
            <a:solidFill>
              <a:srgbClr val="99999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highlight>
                <a:schemeClr val="accent3"/>
              </a:highligh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4"/>
          <p:cNvSpPr txBox="1"/>
          <p:nvPr/>
        </p:nvSpPr>
        <p:spPr>
          <a:xfrm>
            <a:off x="507950" y="190700"/>
            <a:ext cx="3369900" cy="353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a:latin typeface="Rubik"/>
                <a:ea typeface="Rubik"/>
                <a:cs typeface="Rubik"/>
                <a:sym typeface="Rubik"/>
              </a:rPr>
              <a:t>ACTIVITY: ACT-IT-OUT</a:t>
            </a:r>
            <a:endParaRPr sz="1200">
              <a:latin typeface="Rubik"/>
              <a:ea typeface="Rubik"/>
              <a:cs typeface="Rubik"/>
              <a:sym typeface="Rubik"/>
            </a:endParaRPr>
          </a:p>
        </p:txBody>
      </p:sp>
      <p:pic>
        <p:nvPicPr>
          <p:cNvPr id="216" name="Google Shape;216;p34"/>
          <p:cNvPicPr preferRelativeResize="0"/>
          <p:nvPr/>
        </p:nvPicPr>
        <p:blipFill rotWithShape="1">
          <a:blip r:embed="rId3">
            <a:alphaModFix/>
          </a:blip>
          <a:srcRect/>
          <a:stretch/>
        </p:blipFill>
        <p:spPr>
          <a:xfrm>
            <a:off x="154545" y="190700"/>
            <a:ext cx="353400" cy="353400"/>
          </a:xfrm>
          <a:prstGeom prst="rect">
            <a:avLst/>
          </a:prstGeom>
          <a:noFill/>
          <a:ln>
            <a:noFill/>
          </a:ln>
        </p:spPr>
      </p:pic>
      <p:sp>
        <p:nvSpPr>
          <p:cNvPr id="217" name="Google Shape;217;p34"/>
          <p:cNvSpPr txBox="1">
            <a:spLocks noGrp="1"/>
          </p:cNvSpPr>
          <p:nvPr>
            <p:ph type="body" idx="1"/>
          </p:nvPr>
        </p:nvSpPr>
        <p:spPr>
          <a:xfrm>
            <a:off x="931500" y="1370750"/>
            <a:ext cx="7088400" cy="3273000"/>
          </a:xfrm>
          <a:prstGeom prst="rect">
            <a:avLst/>
          </a:prstGeom>
          <a:noFill/>
          <a:ln>
            <a:noFill/>
          </a:ln>
        </p:spPr>
        <p:txBody>
          <a:bodyPr spcFirstLastPara="1" wrap="square" lIns="91425" tIns="91425" rIns="91425" bIns="91425" anchor="t" anchorCtr="0">
            <a:noAutofit/>
          </a:bodyPr>
          <a:lstStyle/>
          <a:p>
            <a:pPr marL="457200" lvl="0" indent="-355600" algn="l" rtl="0">
              <a:lnSpc>
                <a:spcPct val="115000"/>
              </a:lnSpc>
              <a:spcBef>
                <a:spcPts val="0"/>
              </a:spcBef>
              <a:spcAft>
                <a:spcPts val="0"/>
              </a:spcAft>
              <a:buClr>
                <a:schemeClr val="dk1"/>
              </a:buClr>
              <a:buSzPts val="2000"/>
              <a:buFont typeface="Lato"/>
              <a:buAutoNum type="arabicPeriod"/>
            </a:pPr>
            <a:r>
              <a:rPr lang="en" sz="2000">
                <a:solidFill>
                  <a:schemeClr val="dk1"/>
                </a:solidFill>
                <a:latin typeface="Lato"/>
                <a:ea typeface="Lato"/>
                <a:cs typeface="Lato"/>
                <a:sym typeface="Lato"/>
              </a:rPr>
              <a:t>Each person chooses a role to act out from the scenario (Mike B., Dee, Brian C., and a student from the photo).</a:t>
            </a:r>
            <a:endParaRPr sz="2000">
              <a:solidFill>
                <a:schemeClr val="dk1"/>
              </a:solidFill>
              <a:latin typeface="Lato"/>
              <a:ea typeface="Lato"/>
              <a:cs typeface="Lato"/>
              <a:sym typeface="Lato"/>
            </a:endParaRPr>
          </a:p>
          <a:p>
            <a:pPr marL="457200" lvl="0" indent="-355600" algn="l" rtl="0">
              <a:lnSpc>
                <a:spcPct val="115000"/>
              </a:lnSpc>
              <a:spcBef>
                <a:spcPts val="0"/>
              </a:spcBef>
              <a:spcAft>
                <a:spcPts val="0"/>
              </a:spcAft>
              <a:buClr>
                <a:schemeClr val="dk1"/>
              </a:buClr>
              <a:buSzPts val="2000"/>
              <a:buFont typeface="Lato"/>
              <a:buAutoNum type="arabicPeriod"/>
            </a:pPr>
            <a:r>
              <a:rPr lang="en" sz="2000">
                <a:solidFill>
                  <a:schemeClr val="dk1"/>
                </a:solidFill>
                <a:latin typeface="Lato"/>
                <a:ea typeface="Lato"/>
                <a:cs typeface="Lato"/>
                <a:sym typeface="Lato"/>
              </a:rPr>
              <a:t>Take a moment to think about your role and what that person might be thinking and feeling based on the scenario.</a:t>
            </a:r>
            <a:endParaRPr sz="2000">
              <a:solidFill>
                <a:schemeClr val="dk1"/>
              </a:solidFill>
              <a:latin typeface="Lato"/>
              <a:ea typeface="Lato"/>
              <a:cs typeface="Lato"/>
              <a:sym typeface="Lato"/>
            </a:endParaRPr>
          </a:p>
          <a:p>
            <a:pPr marL="457200" lvl="0" indent="-355600" algn="l" rtl="0">
              <a:lnSpc>
                <a:spcPct val="115000"/>
              </a:lnSpc>
              <a:spcBef>
                <a:spcPts val="0"/>
              </a:spcBef>
              <a:spcAft>
                <a:spcPts val="0"/>
              </a:spcAft>
              <a:buClr>
                <a:schemeClr val="dk1"/>
              </a:buClr>
              <a:buSzPts val="2000"/>
              <a:buFont typeface="Lato"/>
              <a:buAutoNum type="arabicPeriod"/>
            </a:pPr>
            <a:r>
              <a:rPr lang="en" sz="2000">
                <a:solidFill>
                  <a:schemeClr val="dk1"/>
                </a:solidFill>
                <a:latin typeface="Lato"/>
                <a:ea typeface="Lato"/>
                <a:cs typeface="Lato"/>
                <a:sym typeface="Lato"/>
              </a:rPr>
              <a:t>Decide on what you could say next to be true to your feelings but also to de-escalate the situation.</a:t>
            </a:r>
            <a:endParaRPr sz="2000">
              <a:solidFill>
                <a:schemeClr val="dk1"/>
              </a:solidFill>
              <a:latin typeface="Lato"/>
              <a:ea typeface="Lato"/>
              <a:cs typeface="Lato"/>
              <a:sym typeface="Lato"/>
            </a:endParaRPr>
          </a:p>
          <a:p>
            <a:pPr marL="457200" lvl="0" indent="-355600" algn="l" rtl="0">
              <a:lnSpc>
                <a:spcPct val="115000"/>
              </a:lnSpc>
              <a:spcBef>
                <a:spcPts val="0"/>
              </a:spcBef>
              <a:spcAft>
                <a:spcPts val="0"/>
              </a:spcAft>
              <a:buClr>
                <a:schemeClr val="dk1"/>
              </a:buClr>
              <a:buSzPts val="2000"/>
              <a:buFont typeface="Lato"/>
              <a:buAutoNum type="arabicPeriod"/>
            </a:pPr>
            <a:r>
              <a:rPr lang="en" sz="2000">
                <a:solidFill>
                  <a:schemeClr val="dk1"/>
                </a:solidFill>
                <a:latin typeface="Lato"/>
                <a:ea typeface="Lato"/>
                <a:cs typeface="Lato"/>
                <a:sym typeface="Lato"/>
              </a:rPr>
              <a:t>Do a whip-around, where each person shares what they could say.</a:t>
            </a:r>
            <a:endParaRPr sz="2000">
              <a:solidFill>
                <a:schemeClr val="dk1"/>
              </a:solidFill>
              <a:latin typeface="Lato"/>
              <a:ea typeface="Lato"/>
              <a:cs typeface="Lato"/>
              <a:sym typeface="Lato"/>
            </a:endParaRPr>
          </a:p>
        </p:txBody>
      </p:sp>
      <p:sp>
        <p:nvSpPr>
          <p:cNvPr id="218" name="Google Shape;218;p34"/>
          <p:cNvSpPr txBox="1">
            <a:spLocks noGrp="1"/>
          </p:cNvSpPr>
          <p:nvPr>
            <p:ph type="title"/>
          </p:nvPr>
        </p:nvSpPr>
        <p:spPr>
          <a:xfrm>
            <a:off x="0" y="716850"/>
            <a:ext cx="9144000" cy="621000"/>
          </a:xfrm>
          <a:prstGeom prst="rect">
            <a:avLst/>
          </a:prstGeom>
          <a:noFill/>
          <a:ln>
            <a:noFill/>
          </a:ln>
        </p:spPr>
        <p:txBody>
          <a:bodyPr spcFirstLastPara="1" wrap="square" lIns="91425" tIns="91425" rIns="91425" bIns="91425" anchor="ctr" anchorCtr="0">
            <a:noAutofit/>
          </a:bodyPr>
          <a:lstStyle/>
          <a:p>
            <a:pPr marL="0" lvl="0" indent="0" algn="ctr" rtl="0">
              <a:lnSpc>
                <a:spcPct val="90000"/>
              </a:lnSpc>
              <a:spcBef>
                <a:spcPts val="0"/>
              </a:spcBef>
              <a:spcAft>
                <a:spcPts val="0"/>
              </a:spcAft>
              <a:buNone/>
            </a:pPr>
            <a:r>
              <a:rPr lang="en" sz="3000">
                <a:solidFill>
                  <a:schemeClr val="dk1"/>
                </a:solidFill>
                <a:latin typeface="Rubik"/>
                <a:ea typeface="Rubik"/>
                <a:cs typeface="Rubik"/>
                <a:sym typeface="Rubik"/>
              </a:rPr>
              <a:t>Directions</a:t>
            </a:r>
            <a:endParaRPr sz="3000">
              <a:latin typeface="Rubik"/>
              <a:ea typeface="Rubik"/>
              <a:cs typeface="Rubik"/>
              <a:sym typeface="Rubik"/>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9106" y="239631"/>
            <a:ext cx="8404698" cy="1277883"/>
          </a:xfrm>
        </p:spPr>
        <p:txBody>
          <a:bodyPr>
            <a:normAutofit fontScale="90000"/>
          </a:bodyPr>
          <a:lstStyle/>
          <a:p>
            <a:r>
              <a:rPr lang="en-US" sz="3000" b="1" dirty="0"/>
              <a:t>If you have concerns about digital drama, relationships and/or bullying, please talk to a…</a:t>
            </a:r>
          </a:p>
        </p:txBody>
      </p:sp>
      <p:sp>
        <p:nvSpPr>
          <p:cNvPr id="3" name="Content Placeholder 2"/>
          <p:cNvSpPr>
            <a:spLocks noGrp="1"/>
          </p:cNvSpPr>
          <p:nvPr>
            <p:ph idx="1"/>
          </p:nvPr>
        </p:nvSpPr>
        <p:spPr>
          <a:xfrm>
            <a:off x="958467" y="1517514"/>
            <a:ext cx="3457891" cy="2108474"/>
          </a:xfrm>
        </p:spPr>
        <p:txBody>
          <a:bodyPr>
            <a:noAutofit/>
          </a:bodyPr>
          <a:lstStyle/>
          <a:p>
            <a:pPr marL="342900" indent="-342900">
              <a:buFont typeface="Arial" panose="020B0604020202020204" pitchFamily="34" charset="0"/>
              <a:buChar char="•"/>
            </a:pPr>
            <a:r>
              <a:rPr lang="en-US" sz="2400" dirty="0"/>
              <a:t>Parent or Guardian</a:t>
            </a:r>
          </a:p>
          <a:p>
            <a:pPr marL="342900" indent="-342900">
              <a:buFont typeface="Arial" panose="020B0604020202020204" pitchFamily="34" charset="0"/>
              <a:buChar char="•"/>
            </a:pPr>
            <a:r>
              <a:rPr lang="en-US" sz="2400" dirty="0"/>
              <a:t>Trusted adult</a:t>
            </a:r>
          </a:p>
          <a:p>
            <a:pPr marL="342900" indent="-342900">
              <a:buFont typeface="Arial" panose="020B0604020202020204" pitchFamily="34" charset="0"/>
              <a:buChar char="•"/>
            </a:pPr>
            <a:r>
              <a:rPr lang="en-US" sz="2400" dirty="0"/>
              <a:t>School Counselor</a:t>
            </a:r>
          </a:p>
          <a:p>
            <a:pPr marL="342900" indent="-342900">
              <a:buFont typeface="Arial" panose="020B0604020202020204" pitchFamily="34" charset="0"/>
              <a:buChar char="•"/>
            </a:pPr>
            <a:r>
              <a:rPr lang="en-US" sz="2400" dirty="0"/>
              <a:t>School Nurse</a:t>
            </a:r>
          </a:p>
          <a:p>
            <a:endParaRPr lang="en-US" sz="2400" dirty="0"/>
          </a:p>
        </p:txBody>
      </p:sp>
      <p:sp>
        <p:nvSpPr>
          <p:cNvPr id="4" name="TextBox 3">
            <a:extLst>
              <a:ext uri="{FF2B5EF4-FFF2-40B4-BE49-F238E27FC236}">
                <a16:creationId xmlns:a16="http://schemas.microsoft.com/office/drawing/2014/main" id="{3AD1095A-7153-CA47-B301-788CF0B857DF}"/>
              </a:ext>
            </a:extLst>
          </p:cNvPr>
          <p:cNvSpPr txBox="1"/>
          <p:nvPr/>
        </p:nvSpPr>
        <p:spPr>
          <a:xfrm rot="10800000" flipV="1">
            <a:off x="4727644" y="1517514"/>
            <a:ext cx="3457889" cy="1569660"/>
          </a:xfrm>
          <a:prstGeom prst="rect">
            <a:avLst/>
          </a:prstGeom>
          <a:noFill/>
        </p:spPr>
        <p:txBody>
          <a:bodyPr wrap="square" rtlCol="0">
            <a:spAutoFit/>
          </a:bodyPr>
          <a:lstStyle/>
          <a:p>
            <a:pPr marL="342900" indent="-342900">
              <a:buFont typeface="Arial" panose="020B0604020202020204" pitchFamily="34" charset="0"/>
              <a:buChar char="•"/>
            </a:pPr>
            <a:r>
              <a:rPr lang="en-US" sz="2400" dirty="0"/>
              <a:t>Teacher</a:t>
            </a:r>
          </a:p>
          <a:p>
            <a:pPr marL="342900" indent="-342900">
              <a:buFont typeface="Arial" panose="020B0604020202020204" pitchFamily="34" charset="0"/>
              <a:buChar char="•"/>
            </a:pPr>
            <a:r>
              <a:rPr lang="en-US" sz="2400" dirty="0"/>
              <a:t>Faith based leader</a:t>
            </a:r>
          </a:p>
          <a:p>
            <a:pPr marL="342900" indent="-342900">
              <a:buFont typeface="Arial" panose="020B0604020202020204" pitchFamily="34" charset="0"/>
              <a:buChar char="•"/>
            </a:pPr>
            <a:r>
              <a:rPr lang="en-US" sz="2400" dirty="0"/>
              <a:t>Health Clinic</a:t>
            </a:r>
          </a:p>
          <a:p>
            <a:pPr marL="342900" indent="-342900">
              <a:buFont typeface="Arial" panose="020B0604020202020204" pitchFamily="34" charset="0"/>
              <a:buChar char="•"/>
            </a:pPr>
            <a:r>
              <a:rPr lang="en-US" sz="2400" dirty="0"/>
              <a:t>Health care provider</a:t>
            </a:r>
          </a:p>
        </p:txBody>
      </p:sp>
    </p:spTree>
    <p:extLst>
      <p:ext uri="{BB962C8B-B14F-4D97-AF65-F5344CB8AC3E}">
        <p14:creationId xmlns:p14="http://schemas.microsoft.com/office/powerpoint/2010/main" val="801619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11E12-4E89-274D-B5A0-1953C76E528A}"/>
              </a:ext>
            </a:extLst>
          </p:cNvPr>
          <p:cNvSpPr>
            <a:spLocks noGrp="1"/>
          </p:cNvSpPr>
          <p:nvPr>
            <p:ph type="ctrTitle"/>
          </p:nvPr>
        </p:nvSpPr>
        <p:spPr>
          <a:xfrm>
            <a:off x="311708" y="428017"/>
            <a:ext cx="8520600" cy="1576558"/>
          </a:xfrm>
        </p:spPr>
        <p:txBody>
          <a:bodyPr/>
          <a:lstStyle/>
          <a:p>
            <a:pPr>
              <a:buNone/>
            </a:pPr>
            <a:r>
              <a:rPr lang="en-US" dirty="0"/>
              <a:t>Exit Ticket</a:t>
            </a:r>
            <a:br>
              <a:rPr lang="en-US" dirty="0"/>
            </a:br>
            <a:endParaRPr lang="en-US" dirty="0"/>
          </a:p>
        </p:txBody>
      </p:sp>
      <p:sp>
        <p:nvSpPr>
          <p:cNvPr id="3" name="Subtitle 2">
            <a:extLst>
              <a:ext uri="{FF2B5EF4-FFF2-40B4-BE49-F238E27FC236}">
                <a16:creationId xmlns:a16="http://schemas.microsoft.com/office/drawing/2014/main" id="{8F22ED96-AD33-8440-8194-659CC9E77B14}"/>
              </a:ext>
            </a:extLst>
          </p:cNvPr>
          <p:cNvSpPr>
            <a:spLocks noGrp="1"/>
          </p:cNvSpPr>
          <p:nvPr>
            <p:ph type="subTitle" idx="1"/>
          </p:nvPr>
        </p:nvSpPr>
        <p:spPr>
          <a:xfrm>
            <a:off x="311700" y="1400783"/>
            <a:ext cx="8520600" cy="2998142"/>
          </a:xfrm>
        </p:spPr>
        <p:txBody>
          <a:bodyPr/>
          <a:lstStyle/>
          <a:p>
            <a:r>
              <a:rPr lang="en-US" dirty="0"/>
              <a:t>Thinking about what we’ve talked about and the video…</a:t>
            </a:r>
          </a:p>
          <a:p>
            <a:endParaRPr lang="en-US" dirty="0"/>
          </a:p>
          <a:p>
            <a:r>
              <a:rPr lang="en-US" dirty="0"/>
              <a:t>What are some ways to get out of/avoid digital drama?</a:t>
            </a:r>
          </a:p>
        </p:txBody>
      </p:sp>
    </p:spTree>
    <p:extLst>
      <p:ext uri="{BB962C8B-B14F-4D97-AF65-F5344CB8AC3E}">
        <p14:creationId xmlns:p14="http://schemas.microsoft.com/office/powerpoint/2010/main" val="32537491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pic>
        <p:nvPicPr>
          <p:cNvPr id="223" name="Google Shape;223;p35"/>
          <p:cNvPicPr preferRelativeResize="0"/>
          <p:nvPr/>
        </p:nvPicPr>
        <p:blipFill>
          <a:blip r:embed="rId3">
            <a:alphaModFix/>
          </a:blip>
          <a:stretch>
            <a:fillRect/>
          </a:stretch>
        </p:blipFill>
        <p:spPr>
          <a:xfrm>
            <a:off x="2774725" y="1967275"/>
            <a:ext cx="3594550" cy="1208925"/>
          </a:xfrm>
          <a:prstGeom prst="rect">
            <a:avLst/>
          </a:prstGeom>
          <a:noFill/>
          <a:ln>
            <a:noFill/>
          </a:ln>
        </p:spPr>
      </p:pic>
      <p:pic>
        <p:nvPicPr>
          <p:cNvPr id="224" name="Google Shape;224;p35"/>
          <p:cNvPicPr preferRelativeResize="0"/>
          <p:nvPr/>
        </p:nvPicPr>
        <p:blipFill rotWithShape="1">
          <a:blip r:embed="rId4">
            <a:alphaModFix/>
          </a:blip>
          <a:srcRect/>
          <a:stretch/>
        </p:blipFill>
        <p:spPr>
          <a:xfrm rot="-1392061">
            <a:off x="2883465" y="2239404"/>
            <a:ext cx="504571" cy="655570"/>
          </a:xfrm>
          <a:prstGeom prst="rect">
            <a:avLst/>
          </a:prstGeom>
          <a:noFill/>
          <a:ln>
            <a:noFill/>
          </a:ln>
        </p:spPr>
      </p:pic>
      <p:pic>
        <p:nvPicPr>
          <p:cNvPr id="225" name="Google Shape;225;p35"/>
          <p:cNvPicPr preferRelativeResize="0"/>
          <p:nvPr/>
        </p:nvPicPr>
        <p:blipFill rotWithShape="1">
          <a:blip r:embed="rId4">
            <a:alphaModFix/>
          </a:blip>
          <a:srcRect/>
          <a:stretch/>
        </p:blipFill>
        <p:spPr>
          <a:xfrm rot="9549140">
            <a:off x="5764565" y="2239397"/>
            <a:ext cx="504571" cy="65557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4"/>
          <p:cNvSpPr txBox="1"/>
          <p:nvPr/>
        </p:nvSpPr>
        <p:spPr>
          <a:xfrm>
            <a:off x="-150" y="2182375"/>
            <a:ext cx="9144000" cy="879000"/>
          </a:xfrm>
          <a:prstGeom prst="rect">
            <a:avLst/>
          </a:prstGeom>
          <a:noFill/>
          <a:ln>
            <a:noFill/>
          </a:ln>
        </p:spPr>
        <p:txBody>
          <a:bodyPr spcFirstLastPara="1" wrap="square" lIns="81550" tIns="40750" rIns="81550" bIns="40750" anchor="t" anchorCtr="0">
            <a:noAutofit/>
          </a:bodyPr>
          <a:lstStyle/>
          <a:p>
            <a:pPr marL="0" lvl="0" indent="457200" algn="ctr" rtl="0">
              <a:spcBef>
                <a:spcPts val="0"/>
              </a:spcBef>
              <a:spcAft>
                <a:spcPts val="0"/>
              </a:spcAft>
              <a:buClr>
                <a:schemeClr val="dk1"/>
              </a:buClr>
              <a:buSzPts val="1100"/>
              <a:buFont typeface="Arial"/>
              <a:buNone/>
            </a:pPr>
            <a:r>
              <a:rPr lang="en" sz="2400" b="1">
                <a:solidFill>
                  <a:srgbClr val="683FF2"/>
                </a:solidFill>
                <a:latin typeface="Indie Flower"/>
                <a:ea typeface="Indie Flower"/>
                <a:cs typeface="Indie Flower"/>
                <a:sym typeface="Indie Flower"/>
              </a:rPr>
              <a:t>How can we de-escalate digital drama so</a:t>
            </a:r>
            <a:br>
              <a:rPr lang="en" sz="2400" b="1">
                <a:solidFill>
                  <a:srgbClr val="683FF2"/>
                </a:solidFill>
                <a:latin typeface="Indie Flower"/>
                <a:ea typeface="Indie Flower"/>
                <a:cs typeface="Indie Flower"/>
                <a:sym typeface="Indie Flower"/>
              </a:rPr>
            </a:br>
            <a:r>
              <a:rPr lang="en" sz="2400" b="1">
                <a:solidFill>
                  <a:srgbClr val="683FF2"/>
                </a:solidFill>
                <a:latin typeface="Indie Flower"/>
                <a:ea typeface="Indie Flower"/>
                <a:cs typeface="Indie Flower"/>
                <a:sym typeface="Indie Flower"/>
              </a:rPr>
              <a:t>it doesn't go too far?</a:t>
            </a:r>
            <a:endParaRPr sz="2400" b="1">
              <a:solidFill>
                <a:srgbClr val="683FF2"/>
              </a:solidFill>
              <a:latin typeface="Indie Flower"/>
              <a:ea typeface="Indie Flower"/>
              <a:cs typeface="Indie Flower"/>
              <a:sym typeface="Indie Flower"/>
            </a:endParaRPr>
          </a:p>
        </p:txBody>
      </p:sp>
      <p:pic>
        <p:nvPicPr>
          <p:cNvPr id="109" name="Google Shape;109;p24"/>
          <p:cNvPicPr preferRelativeResize="0"/>
          <p:nvPr/>
        </p:nvPicPr>
        <p:blipFill rotWithShape="1">
          <a:blip r:embed="rId3">
            <a:alphaModFix/>
          </a:blip>
          <a:srcRect/>
          <a:stretch/>
        </p:blipFill>
        <p:spPr>
          <a:xfrm rot="10430122">
            <a:off x="5913792" y="2788145"/>
            <a:ext cx="295240" cy="383614"/>
          </a:xfrm>
          <a:prstGeom prst="rect">
            <a:avLst/>
          </a:prstGeom>
          <a:noFill/>
          <a:ln>
            <a:noFill/>
          </a:ln>
        </p:spPr>
      </p:pic>
      <p:pic>
        <p:nvPicPr>
          <p:cNvPr id="110" name="Google Shape;110;p24"/>
          <p:cNvPicPr preferRelativeResize="0"/>
          <p:nvPr/>
        </p:nvPicPr>
        <p:blipFill rotWithShape="1">
          <a:blip r:embed="rId3">
            <a:alphaModFix/>
          </a:blip>
          <a:srcRect/>
          <a:stretch/>
        </p:blipFill>
        <p:spPr>
          <a:xfrm>
            <a:off x="1546825" y="2027527"/>
            <a:ext cx="334725" cy="434897"/>
          </a:xfrm>
          <a:prstGeom prst="rect">
            <a:avLst/>
          </a:prstGeom>
          <a:noFill/>
          <a:ln>
            <a:noFill/>
          </a:ln>
        </p:spPr>
      </p:pic>
      <p:sp>
        <p:nvSpPr>
          <p:cNvPr id="111" name="Google Shape;111;p24"/>
          <p:cNvSpPr txBox="1"/>
          <p:nvPr/>
        </p:nvSpPr>
        <p:spPr>
          <a:xfrm>
            <a:off x="0" y="1231400"/>
            <a:ext cx="9144000" cy="621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000">
                <a:solidFill>
                  <a:srgbClr val="000000"/>
                </a:solidFill>
                <a:latin typeface="Rubik"/>
                <a:ea typeface="Rubik"/>
                <a:cs typeface="Rubik"/>
                <a:sym typeface="Rubik"/>
              </a:rPr>
              <a:t>Essential Question</a:t>
            </a:r>
            <a:endParaRPr sz="3000">
              <a:latin typeface="Rubik"/>
              <a:ea typeface="Rubik"/>
              <a:cs typeface="Rubik"/>
              <a:sym typeface="Rubik"/>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5"/>
          <p:cNvSpPr txBox="1"/>
          <p:nvPr/>
        </p:nvSpPr>
        <p:spPr>
          <a:xfrm>
            <a:off x="0" y="543792"/>
            <a:ext cx="9144000" cy="423300"/>
          </a:xfrm>
          <a:prstGeom prst="rect">
            <a:avLst/>
          </a:prstGeom>
          <a:noFill/>
          <a:ln>
            <a:noFill/>
          </a:ln>
        </p:spPr>
        <p:txBody>
          <a:bodyPr spcFirstLastPara="1" wrap="square" lIns="68575" tIns="68575" rIns="68575" bIns="68575" anchor="ctr" anchorCtr="0">
            <a:noAutofit/>
          </a:bodyPr>
          <a:lstStyle/>
          <a:p>
            <a:pPr marL="0" lvl="0" indent="0" algn="ctr" rtl="0">
              <a:lnSpc>
                <a:spcPct val="90000"/>
              </a:lnSpc>
              <a:spcBef>
                <a:spcPts val="0"/>
              </a:spcBef>
              <a:spcAft>
                <a:spcPts val="0"/>
              </a:spcAft>
              <a:buNone/>
            </a:pPr>
            <a:r>
              <a:rPr lang="en" sz="3000">
                <a:latin typeface="Rubik"/>
                <a:ea typeface="Rubik"/>
                <a:cs typeface="Rubik"/>
                <a:sym typeface="Rubik"/>
              </a:rPr>
              <a:t>Learning Objectives</a:t>
            </a:r>
            <a:endParaRPr sz="3000">
              <a:latin typeface="Rubik"/>
              <a:ea typeface="Rubik"/>
              <a:cs typeface="Rubik"/>
              <a:sym typeface="Rubik"/>
            </a:endParaRPr>
          </a:p>
        </p:txBody>
      </p:sp>
      <p:sp>
        <p:nvSpPr>
          <p:cNvPr id="117" name="Google Shape;117;p25"/>
          <p:cNvSpPr txBox="1"/>
          <p:nvPr/>
        </p:nvSpPr>
        <p:spPr>
          <a:xfrm>
            <a:off x="2239625" y="1303175"/>
            <a:ext cx="5724900" cy="2868300"/>
          </a:xfrm>
          <a:prstGeom prst="rect">
            <a:avLst/>
          </a:prstGeom>
          <a:noFill/>
          <a:ln>
            <a:noFill/>
          </a:ln>
        </p:spPr>
        <p:txBody>
          <a:bodyPr spcFirstLastPara="1" wrap="square" lIns="68575" tIns="68575" rIns="68575" bIns="68575" anchor="t" anchorCtr="0">
            <a:noAutofit/>
          </a:bodyPr>
          <a:lstStyle/>
          <a:p>
            <a:pPr marL="0" lvl="0" indent="0" algn="l" rtl="0">
              <a:spcBef>
                <a:spcPts val="0"/>
              </a:spcBef>
              <a:spcAft>
                <a:spcPts val="0"/>
              </a:spcAft>
              <a:buNone/>
            </a:pPr>
            <a:r>
              <a:rPr lang="en" sz="2000">
                <a:latin typeface="Lato"/>
                <a:ea typeface="Lato"/>
                <a:cs typeface="Lato"/>
                <a:sym typeface="Lato"/>
              </a:rPr>
              <a:t>Reflect on how easily drama can escalate online.</a:t>
            </a:r>
            <a:endParaRPr sz="2000">
              <a:latin typeface="Lato"/>
              <a:ea typeface="Lato"/>
              <a:cs typeface="Lato"/>
              <a:sym typeface="Lato"/>
            </a:endParaRPr>
          </a:p>
          <a:p>
            <a:pPr marL="0" lvl="0" indent="0" algn="l" rtl="0">
              <a:spcBef>
                <a:spcPts val="600"/>
              </a:spcBef>
              <a:spcAft>
                <a:spcPts val="0"/>
              </a:spcAft>
              <a:buNone/>
            </a:pPr>
            <a:endParaRPr sz="2000">
              <a:latin typeface="Lato"/>
              <a:ea typeface="Lato"/>
              <a:cs typeface="Lato"/>
              <a:sym typeface="Lato"/>
            </a:endParaRPr>
          </a:p>
          <a:p>
            <a:pPr marL="0" lvl="0" indent="0" algn="l" rtl="0">
              <a:spcBef>
                <a:spcPts val="600"/>
              </a:spcBef>
              <a:spcAft>
                <a:spcPts val="0"/>
              </a:spcAft>
              <a:buNone/>
            </a:pPr>
            <a:endParaRPr sz="1500">
              <a:latin typeface="Lato"/>
              <a:ea typeface="Lato"/>
              <a:cs typeface="Lato"/>
              <a:sym typeface="Lato"/>
            </a:endParaRPr>
          </a:p>
          <a:p>
            <a:pPr marL="0" lvl="0" indent="0" algn="l" rtl="0">
              <a:spcBef>
                <a:spcPts val="600"/>
              </a:spcBef>
              <a:spcAft>
                <a:spcPts val="0"/>
              </a:spcAft>
              <a:buNone/>
            </a:pPr>
            <a:r>
              <a:rPr lang="en" sz="2000">
                <a:latin typeface="Lato"/>
                <a:ea typeface="Lato"/>
                <a:cs typeface="Lato"/>
                <a:sym typeface="Lato"/>
              </a:rPr>
              <a:t>Identify de-escalation strategies for dealing with digital drama.</a:t>
            </a:r>
            <a:endParaRPr sz="2000">
              <a:latin typeface="Lato"/>
              <a:ea typeface="Lato"/>
              <a:cs typeface="Lato"/>
              <a:sym typeface="Lato"/>
            </a:endParaRPr>
          </a:p>
          <a:p>
            <a:pPr marL="0" lvl="0" indent="0" algn="l" rtl="0">
              <a:spcBef>
                <a:spcPts val="600"/>
              </a:spcBef>
              <a:spcAft>
                <a:spcPts val="0"/>
              </a:spcAft>
              <a:buNone/>
            </a:pPr>
            <a:endParaRPr sz="2600">
              <a:latin typeface="Lato"/>
              <a:ea typeface="Lato"/>
              <a:cs typeface="Lato"/>
              <a:sym typeface="Lato"/>
            </a:endParaRPr>
          </a:p>
          <a:p>
            <a:pPr marL="0" lvl="0" indent="0" algn="l" rtl="0">
              <a:spcBef>
                <a:spcPts val="600"/>
              </a:spcBef>
              <a:spcAft>
                <a:spcPts val="0"/>
              </a:spcAft>
              <a:buNone/>
            </a:pPr>
            <a:r>
              <a:rPr lang="en" sz="2000">
                <a:latin typeface="Lato"/>
                <a:ea typeface="Lato"/>
                <a:cs typeface="Lato"/>
                <a:sym typeface="Lato"/>
              </a:rPr>
              <a:t>Reflect on how digital drama can affect not only oneself but also those around us.</a:t>
            </a:r>
            <a:endParaRPr sz="2000">
              <a:latin typeface="Lato"/>
              <a:ea typeface="Lato"/>
              <a:cs typeface="Lato"/>
              <a:sym typeface="Lato"/>
            </a:endParaRPr>
          </a:p>
        </p:txBody>
      </p:sp>
      <p:pic>
        <p:nvPicPr>
          <p:cNvPr id="118" name="Google Shape;118;p25"/>
          <p:cNvPicPr preferRelativeResize="0"/>
          <p:nvPr/>
        </p:nvPicPr>
        <p:blipFill>
          <a:blip r:embed="rId3">
            <a:alphaModFix/>
          </a:blip>
          <a:stretch>
            <a:fillRect/>
          </a:stretch>
        </p:blipFill>
        <p:spPr>
          <a:xfrm>
            <a:off x="1239213" y="1906586"/>
            <a:ext cx="473007" cy="473008"/>
          </a:xfrm>
          <a:prstGeom prst="rect">
            <a:avLst/>
          </a:prstGeom>
          <a:noFill/>
          <a:ln>
            <a:noFill/>
          </a:ln>
        </p:spPr>
      </p:pic>
      <p:pic>
        <p:nvPicPr>
          <p:cNvPr id="119" name="Google Shape;119;p25"/>
          <p:cNvPicPr preferRelativeResize="0"/>
          <p:nvPr/>
        </p:nvPicPr>
        <p:blipFill>
          <a:blip r:embed="rId3">
            <a:alphaModFix/>
          </a:blip>
          <a:stretch>
            <a:fillRect/>
          </a:stretch>
        </p:blipFill>
        <p:spPr>
          <a:xfrm>
            <a:off x="1239213" y="3000954"/>
            <a:ext cx="473007" cy="473008"/>
          </a:xfrm>
          <a:prstGeom prst="rect">
            <a:avLst/>
          </a:prstGeom>
          <a:noFill/>
          <a:ln>
            <a:noFill/>
          </a:ln>
        </p:spPr>
      </p:pic>
      <p:sp>
        <p:nvSpPr>
          <p:cNvPr id="120" name="Google Shape;120;p25"/>
          <p:cNvSpPr/>
          <p:nvPr/>
        </p:nvSpPr>
        <p:spPr>
          <a:xfrm>
            <a:off x="1172975" y="1285275"/>
            <a:ext cx="605400" cy="621300"/>
          </a:xfrm>
          <a:prstGeom prst="ellipse">
            <a:avLst/>
          </a:prstGeom>
          <a:solidFill>
            <a:srgbClr val="413FE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2300"/>
              <a:buFont typeface="Lato"/>
              <a:buNone/>
            </a:pPr>
            <a:r>
              <a:rPr lang="en" sz="3000" b="1">
                <a:solidFill>
                  <a:srgbClr val="FFFFFF"/>
                </a:solidFill>
                <a:latin typeface="Indie Flower"/>
                <a:ea typeface="Indie Flower"/>
                <a:cs typeface="Indie Flower"/>
                <a:sym typeface="Indie Flower"/>
              </a:rPr>
              <a:t>l</a:t>
            </a:r>
            <a:endParaRPr sz="3000">
              <a:latin typeface="Indie Flower"/>
              <a:ea typeface="Indie Flower"/>
              <a:cs typeface="Indie Flower"/>
              <a:sym typeface="Indie Flower"/>
            </a:endParaRPr>
          </a:p>
        </p:txBody>
      </p:sp>
      <p:sp>
        <p:nvSpPr>
          <p:cNvPr id="121" name="Google Shape;121;p25"/>
          <p:cNvSpPr/>
          <p:nvPr/>
        </p:nvSpPr>
        <p:spPr>
          <a:xfrm>
            <a:off x="1172975" y="2379624"/>
            <a:ext cx="605400" cy="621300"/>
          </a:xfrm>
          <a:prstGeom prst="ellipse">
            <a:avLst/>
          </a:prstGeom>
          <a:solidFill>
            <a:srgbClr val="683FF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2300"/>
              <a:buFont typeface="Lato"/>
              <a:buNone/>
            </a:pPr>
            <a:r>
              <a:rPr lang="en" sz="3000" b="1" i="0" u="none" strike="noStrike" cap="none">
                <a:solidFill>
                  <a:srgbClr val="FFFFFF"/>
                </a:solidFill>
                <a:latin typeface="Indie Flower"/>
                <a:ea typeface="Indie Flower"/>
                <a:cs typeface="Indie Flower"/>
                <a:sym typeface="Indie Flower"/>
              </a:rPr>
              <a:t>2</a:t>
            </a:r>
            <a:endParaRPr sz="3000">
              <a:latin typeface="Indie Flower"/>
              <a:ea typeface="Indie Flower"/>
              <a:cs typeface="Indie Flower"/>
              <a:sym typeface="Indie Flower"/>
            </a:endParaRPr>
          </a:p>
        </p:txBody>
      </p:sp>
      <p:sp>
        <p:nvSpPr>
          <p:cNvPr id="122" name="Google Shape;122;p25"/>
          <p:cNvSpPr/>
          <p:nvPr/>
        </p:nvSpPr>
        <p:spPr>
          <a:xfrm>
            <a:off x="1172975" y="3473974"/>
            <a:ext cx="605400" cy="621300"/>
          </a:xfrm>
          <a:prstGeom prst="ellipse">
            <a:avLst/>
          </a:prstGeom>
          <a:solidFill>
            <a:srgbClr val="AE29A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2300"/>
              <a:buFont typeface="Lato"/>
              <a:buNone/>
            </a:pPr>
            <a:r>
              <a:rPr lang="en" sz="3000" b="1" i="0" u="none" strike="noStrike" cap="none">
                <a:solidFill>
                  <a:srgbClr val="FFFFFF"/>
                </a:solidFill>
                <a:latin typeface="Indie Flower"/>
                <a:ea typeface="Indie Flower"/>
                <a:cs typeface="Indie Flower"/>
                <a:sym typeface="Indie Flower"/>
              </a:rPr>
              <a:t>3</a:t>
            </a:r>
            <a:endParaRPr sz="3000">
              <a:latin typeface="Indie Flower"/>
              <a:ea typeface="Indie Flower"/>
              <a:cs typeface="Indie Flower"/>
              <a:sym typeface="Indie Flowe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6"/>
          <p:cNvSpPr/>
          <p:nvPr/>
        </p:nvSpPr>
        <p:spPr>
          <a:xfrm>
            <a:off x="879525" y="1849950"/>
            <a:ext cx="6393300" cy="2249400"/>
          </a:xfrm>
          <a:prstGeom prst="rect">
            <a:avLst/>
          </a:prstGeom>
          <a:noFill/>
          <a:ln>
            <a:noFill/>
          </a:ln>
        </p:spPr>
        <p:txBody>
          <a:bodyPr spcFirstLastPara="1" wrap="square" lIns="274300" tIns="182875" rIns="182875" bIns="182875" anchor="t" anchorCtr="0">
            <a:noAutofit/>
          </a:bodyPr>
          <a:lstStyle/>
          <a:p>
            <a:pPr marL="457200" marR="0" lvl="0" indent="-355600" algn="l" rtl="0">
              <a:lnSpc>
                <a:spcPct val="113000"/>
              </a:lnSpc>
              <a:spcBef>
                <a:spcPts val="0"/>
              </a:spcBef>
              <a:spcAft>
                <a:spcPts val="0"/>
              </a:spcAft>
              <a:buSzPts val="2000"/>
              <a:buFont typeface="Lato"/>
              <a:buAutoNum type="arabicPeriod"/>
            </a:pPr>
            <a:r>
              <a:rPr lang="en" sz="2000">
                <a:latin typeface="Lato"/>
                <a:ea typeface="Lato"/>
                <a:cs typeface="Lato"/>
                <a:sym typeface="Lato"/>
              </a:rPr>
              <a:t>Respect others' viewpoints.</a:t>
            </a:r>
            <a:endParaRPr sz="2000">
              <a:latin typeface="Lato"/>
              <a:ea typeface="Lato"/>
              <a:cs typeface="Lato"/>
              <a:sym typeface="Lato"/>
            </a:endParaRPr>
          </a:p>
          <a:p>
            <a:pPr marL="457200" marR="0" lvl="0" indent="-355600" algn="l" rtl="0">
              <a:lnSpc>
                <a:spcPct val="113000"/>
              </a:lnSpc>
              <a:spcBef>
                <a:spcPts val="1200"/>
              </a:spcBef>
              <a:spcAft>
                <a:spcPts val="0"/>
              </a:spcAft>
              <a:buSzPts val="2000"/>
              <a:buFont typeface="Lato"/>
              <a:buAutoNum type="arabicPeriod"/>
            </a:pPr>
            <a:r>
              <a:rPr lang="en" sz="2000">
                <a:latin typeface="Lato"/>
                <a:ea typeface="Lato"/>
                <a:cs typeface="Lato"/>
                <a:sym typeface="Lato"/>
              </a:rPr>
              <a:t>Don't interrupt.</a:t>
            </a:r>
            <a:endParaRPr sz="2000">
              <a:latin typeface="Lato"/>
              <a:ea typeface="Lato"/>
              <a:cs typeface="Lato"/>
              <a:sym typeface="Lato"/>
            </a:endParaRPr>
          </a:p>
          <a:p>
            <a:pPr marL="457200" marR="0" lvl="0" indent="-355600" algn="l" rtl="0">
              <a:lnSpc>
                <a:spcPct val="113000"/>
              </a:lnSpc>
              <a:spcBef>
                <a:spcPts val="1200"/>
              </a:spcBef>
              <a:spcAft>
                <a:spcPts val="0"/>
              </a:spcAft>
              <a:buSzPts val="2000"/>
              <a:buFont typeface="Lato"/>
              <a:buAutoNum type="arabicPeriod"/>
            </a:pPr>
            <a:r>
              <a:rPr lang="en" sz="2000">
                <a:latin typeface="Lato"/>
                <a:ea typeface="Lato"/>
                <a:cs typeface="Lato"/>
                <a:sym typeface="Lato"/>
              </a:rPr>
              <a:t>Assume positive intent.</a:t>
            </a:r>
            <a:endParaRPr sz="2000">
              <a:latin typeface="Lato"/>
              <a:ea typeface="Lato"/>
              <a:cs typeface="Lato"/>
              <a:sym typeface="Lato"/>
            </a:endParaRPr>
          </a:p>
          <a:p>
            <a:pPr marL="457200" marR="0" lvl="0" indent="-355600" algn="l" rtl="0">
              <a:lnSpc>
                <a:spcPct val="113000"/>
              </a:lnSpc>
              <a:spcBef>
                <a:spcPts val="1200"/>
              </a:spcBef>
              <a:spcAft>
                <a:spcPts val="1200"/>
              </a:spcAft>
              <a:buSzPts val="2000"/>
              <a:buFont typeface="Lato"/>
              <a:buAutoNum type="arabicPeriod"/>
            </a:pPr>
            <a:r>
              <a:rPr lang="en" sz="2000">
                <a:latin typeface="Lato"/>
                <a:ea typeface="Lato"/>
                <a:cs typeface="Lato"/>
                <a:sym typeface="Lato"/>
              </a:rPr>
              <a:t>Disagree respectfully.</a:t>
            </a:r>
            <a:endParaRPr sz="2000">
              <a:latin typeface="Lato"/>
              <a:ea typeface="Lato"/>
              <a:cs typeface="Lato"/>
              <a:sym typeface="Lato"/>
            </a:endParaRPr>
          </a:p>
        </p:txBody>
      </p:sp>
      <p:sp>
        <p:nvSpPr>
          <p:cNvPr id="128" name="Google Shape;128;p26"/>
          <p:cNvSpPr txBox="1"/>
          <p:nvPr/>
        </p:nvSpPr>
        <p:spPr>
          <a:xfrm>
            <a:off x="0" y="848592"/>
            <a:ext cx="9144000" cy="423300"/>
          </a:xfrm>
          <a:prstGeom prst="rect">
            <a:avLst/>
          </a:prstGeom>
          <a:noFill/>
          <a:ln>
            <a:noFill/>
          </a:ln>
        </p:spPr>
        <p:txBody>
          <a:bodyPr spcFirstLastPara="1" wrap="square" lIns="68575" tIns="68575" rIns="68575" bIns="68575" anchor="ctr" anchorCtr="0">
            <a:noAutofit/>
          </a:bodyPr>
          <a:lstStyle/>
          <a:p>
            <a:pPr marL="0" lvl="0" indent="0" algn="ctr" rtl="0">
              <a:lnSpc>
                <a:spcPct val="90000"/>
              </a:lnSpc>
              <a:spcBef>
                <a:spcPts val="0"/>
              </a:spcBef>
              <a:spcAft>
                <a:spcPts val="0"/>
              </a:spcAft>
              <a:buNone/>
            </a:pPr>
            <a:r>
              <a:rPr lang="en" sz="3000">
                <a:latin typeface="Rubik"/>
                <a:ea typeface="Rubik"/>
                <a:cs typeface="Rubik"/>
                <a:sym typeface="Rubik"/>
              </a:rPr>
              <a:t>Group-Discussion Norms</a:t>
            </a:r>
            <a:endParaRPr sz="3000">
              <a:latin typeface="Rubik"/>
              <a:ea typeface="Rubik"/>
              <a:cs typeface="Rubik"/>
              <a:sym typeface="Rubik"/>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7"/>
          <p:cNvSpPr/>
          <p:nvPr/>
        </p:nvSpPr>
        <p:spPr>
          <a:xfrm>
            <a:off x="507950" y="901200"/>
            <a:ext cx="8203200" cy="3341100"/>
          </a:xfrm>
          <a:prstGeom prst="rect">
            <a:avLst/>
          </a:prstGeom>
          <a:noFill/>
          <a:ln>
            <a:noFill/>
          </a:ln>
        </p:spPr>
        <p:txBody>
          <a:bodyPr spcFirstLastPara="1" wrap="square" lIns="274300" tIns="182875" rIns="182875" bIns="182875" anchor="t" anchorCtr="0">
            <a:noAutofit/>
          </a:bodyPr>
          <a:lstStyle/>
          <a:p>
            <a:pPr marL="0" marR="0" lvl="0" indent="0" algn="l" rtl="0">
              <a:lnSpc>
                <a:spcPct val="115000"/>
              </a:lnSpc>
              <a:spcBef>
                <a:spcPts val="0"/>
              </a:spcBef>
              <a:spcAft>
                <a:spcPts val="0"/>
              </a:spcAft>
              <a:buNone/>
            </a:pPr>
            <a:r>
              <a:rPr lang="en" sz="2000">
                <a:latin typeface="Rubik"/>
                <a:ea typeface="Rubik"/>
                <a:cs typeface="Rubik"/>
                <a:sym typeface="Rubik"/>
              </a:rPr>
              <a:t>How does drama—emotional conflict between people</a:t>
            </a:r>
            <a:r>
              <a:rPr lang="en" sz="2000">
                <a:solidFill>
                  <a:schemeClr val="dk1"/>
                </a:solidFill>
                <a:latin typeface="Rubik"/>
                <a:ea typeface="Rubik"/>
                <a:cs typeface="Rubik"/>
                <a:sym typeface="Rubik"/>
              </a:rPr>
              <a:t>—</a:t>
            </a:r>
            <a:r>
              <a:rPr lang="en" sz="2000">
                <a:latin typeface="Rubik"/>
                <a:ea typeface="Rubik"/>
                <a:cs typeface="Rubik"/>
                <a:sym typeface="Rubik"/>
              </a:rPr>
              <a:t>happen online? Can you think of any examples?</a:t>
            </a:r>
            <a:endParaRPr sz="2000">
              <a:latin typeface="Rubik"/>
              <a:ea typeface="Rubik"/>
              <a:cs typeface="Rubik"/>
              <a:sym typeface="Rubik"/>
            </a:endParaRPr>
          </a:p>
          <a:p>
            <a:pPr marL="0" marR="0" lvl="0" indent="0" algn="l" rtl="0">
              <a:lnSpc>
                <a:spcPct val="115000"/>
              </a:lnSpc>
              <a:spcBef>
                <a:spcPts val="1000"/>
              </a:spcBef>
              <a:spcAft>
                <a:spcPts val="0"/>
              </a:spcAft>
              <a:buNone/>
            </a:pPr>
            <a:endParaRPr sz="2000">
              <a:latin typeface="Rubik"/>
              <a:ea typeface="Rubik"/>
              <a:cs typeface="Rubik"/>
              <a:sym typeface="Rubik"/>
            </a:endParaRPr>
          </a:p>
          <a:p>
            <a:pPr marL="0" marR="0" lvl="0" indent="0" algn="l" rtl="0">
              <a:lnSpc>
                <a:spcPct val="115000"/>
              </a:lnSpc>
              <a:spcBef>
                <a:spcPts val="1000"/>
              </a:spcBef>
              <a:spcAft>
                <a:spcPts val="0"/>
              </a:spcAft>
              <a:buNone/>
            </a:pPr>
            <a:r>
              <a:rPr lang="en" sz="2000">
                <a:latin typeface="Rubik"/>
                <a:ea typeface="Rubik"/>
                <a:cs typeface="Rubik"/>
                <a:sym typeface="Rubik"/>
              </a:rPr>
              <a:t>Directions: </a:t>
            </a:r>
            <a:endParaRPr sz="2000">
              <a:latin typeface="Rubik"/>
              <a:ea typeface="Rubik"/>
              <a:cs typeface="Rubik"/>
              <a:sym typeface="Rubik"/>
            </a:endParaRPr>
          </a:p>
          <a:p>
            <a:pPr marL="342900" marR="0" lvl="0" indent="-358140" algn="l" rtl="0">
              <a:lnSpc>
                <a:spcPct val="115000"/>
              </a:lnSpc>
              <a:spcBef>
                <a:spcPts val="1000"/>
              </a:spcBef>
              <a:spcAft>
                <a:spcPts val="0"/>
              </a:spcAft>
              <a:buClr>
                <a:srgbClr val="000000"/>
              </a:buClr>
              <a:buSzPts val="2000"/>
              <a:buFont typeface="Lato"/>
              <a:buAutoNum type="arabicPeriod"/>
            </a:pPr>
            <a:r>
              <a:rPr lang="en" sz="2000">
                <a:latin typeface="Lato"/>
                <a:ea typeface="Lato"/>
                <a:cs typeface="Lato"/>
                <a:sym typeface="Lato"/>
              </a:rPr>
              <a:t>Take a moment to think silently about this question.</a:t>
            </a:r>
            <a:endParaRPr sz="2000">
              <a:latin typeface="Lato"/>
              <a:ea typeface="Lato"/>
              <a:cs typeface="Lato"/>
              <a:sym typeface="Lato"/>
            </a:endParaRPr>
          </a:p>
          <a:p>
            <a:pPr marL="342900" marR="0" lvl="0" indent="-358140" algn="l" rtl="0">
              <a:lnSpc>
                <a:spcPct val="115000"/>
              </a:lnSpc>
              <a:spcBef>
                <a:spcPts val="1000"/>
              </a:spcBef>
              <a:spcAft>
                <a:spcPts val="1000"/>
              </a:spcAft>
              <a:buClr>
                <a:srgbClr val="000000"/>
              </a:buClr>
              <a:buSzPts val="2000"/>
              <a:buFont typeface="Lato"/>
              <a:buAutoNum type="arabicPeriod"/>
            </a:pPr>
            <a:r>
              <a:rPr lang="en" sz="2000">
                <a:latin typeface="Lato"/>
                <a:ea typeface="Lato"/>
                <a:cs typeface="Lato"/>
                <a:sym typeface="Lato"/>
              </a:rPr>
              <a:t>The teacher will indicate when it's time to share out with a partner.</a:t>
            </a:r>
            <a:endParaRPr sz="2000" i="0" u="none" strike="noStrike" cap="none">
              <a:latin typeface="Lato"/>
              <a:ea typeface="Lato"/>
              <a:cs typeface="Lato"/>
              <a:sym typeface="Lato"/>
            </a:endParaRPr>
          </a:p>
        </p:txBody>
      </p:sp>
      <p:sp>
        <p:nvSpPr>
          <p:cNvPr id="134" name="Google Shape;134;p27"/>
          <p:cNvSpPr txBox="1"/>
          <p:nvPr/>
        </p:nvSpPr>
        <p:spPr>
          <a:xfrm>
            <a:off x="569575" y="190700"/>
            <a:ext cx="2977800" cy="353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a:latin typeface="Rubik"/>
                <a:ea typeface="Rubik"/>
                <a:cs typeface="Rubik"/>
                <a:sym typeface="Rubik"/>
              </a:rPr>
              <a:t>WARM UP: THINK, PAIR, SHARE</a:t>
            </a:r>
            <a:endParaRPr sz="1200">
              <a:latin typeface="Rubik"/>
              <a:ea typeface="Rubik"/>
              <a:cs typeface="Rubik"/>
              <a:sym typeface="Rubik"/>
            </a:endParaRPr>
          </a:p>
        </p:txBody>
      </p:sp>
      <p:pic>
        <p:nvPicPr>
          <p:cNvPr id="135" name="Google Shape;135;p27"/>
          <p:cNvPicPr preferRelativeResize="0"/>
          <p:nvPr/>
        </p:nvPicPr>
        <p:blipFill rotWithShape="1">
          <a:blip r:embed="rId3">
            <a:alphaModFix/>
          </a:blip>
          <a:srcRect t="14163"/>
          <a:stretch/>
        </p:blipFill>
        <p:spPr>
          <a:xfrm>
            <a:off x="218330" y="196150"/>
            <a:ext cx="377096" cy="3237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8"/>
          <p:cNvSpPr txBox="1"/>
          <p:nvPr/>
        </p:nvSpPr>
        <p:spPr>
          <a:xfrm>
            <a:off x="887850" y="2187300"/>
            <a:ext cx="7368300" cy="768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600"/>
              </a:spcAft>
              <a:buNone/>
            </a:pPr>
            <a:r>
              <a:rPr lang="en" sz="2400">
                <a:latin typeface="Lato"/>
                <a:ea typeface="Lato"/>
                <a:cs typeface="Lato"/>
                <a:sym typeface="Lato"/>
              </a:rPr>
              <a:t>When people use devices, apps, or websites to start </a:t>
            </a:r>
            <a:br>
              <a:rPr lang="en" sz="2400">
                <a:latin typeface="Lato"/>
                <a:ea typeface="Lato"/>
                <a:cs typeface="Lato"/>
                <a:sym typeface="Lato"/>
              </a:rPr>
            </a:br>
            <a:r>
              <a:rPr lang="en" sz="2400">
                <a:latin typeface="Lato"/>
                <a:ea typeface="Lato"/>
                <a:cs typeface="Lato"/>
                <a:sym typeface="Lato"/>
              </a:rPr>
              <a:t>or further a conflict between people</a:t>
            </a:r>
            <a:endParaRPr sz="2400">
              <a:latin typeface="Lato"/>
              <a:ea typeface="Lato"/>
              <a:cs typeface="Lato"/>
              <a:sym typeface="Lato"/>
            </a:endParaRPr>
          </a:p>
        </p:txBody>
      </p:sp>
      <p:sp>
        <p:nvSpPr>
          <p:cNvPr id="141" name="Google Shape;141;p28"/>
          <p:cNvSpPr txBox="1"/>
          <p:nvPr/>
        </p:nvSpPr>
        <p:spPr>
          <a:xfrm>
            <a:off x="887850" y="1020500"/>
            <a:ext cx="3463500" cy="6795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 sz="4000">
                <a:latin typeface="Rubik"/>
                <a:ea typeface="Rubik"/>
                <a:cs typeface="Rubik"/>
                <a:sym typeface="Rubik"/>
              </a:rPr>
              <a:t>Digital drama</a:t>
            </a:r>
            <a:endParaRPr sz="4000">
              <a:latin typeface="Rubik"/>
              <a:ea typeface="Rubik"/>
              <a:cs typeface="Rubik"/>
              <a:sym typeface="Rubik"/>
            </a:endParaRPr>
          </a:p>
        </p:txBody>
      </p:sp>
      <p:pic>
        <p:nvPicPr>
          <p:cNvPr id="142" name="Google Shape;142;p28"/>
          <p:cNvPicPr preferRelativeResize="0"/>
          <p:nvPr/>
        </p:nvPicPr>
        <p:blipFill>
          <a:blip r:embed="rId3">
            <a:alphaModFix/>
          </a:blip>
          <a:stretch>
            <a:fillRect/>
          </a:stretch>
        </p:blipFill>
        <p:spPr>
          <a:xfrm>
            <a:off x="823375" y="1516125"/>
            <a:ext cx="3527975" cy="614475"/>
          </a:xfrm>
          <a:prstGeom prst="rect">
            <a:avLst/>
          </a:prstGeom>
          <a:noFill/>
          <a:ln>
            <a:noFill/>
          </a:ln>
        </p:spPr>
      </p:pic>
      <p:pic>
        <p:nvPicPr>
          <p:cNvPr id="143" name="Google Shape;143;p28"/>
          <p:cNvPicPr preferRelativeResize="0"/>
          <p:nvPr/>
        </p:nvPicPr>
        <p:blipFill rotWithShape="1">
          <a:blip r:embed="rId4">
            <a:alphaModFix/>
          </a:blip>
          <a:srcRect l="39" r="29"/>
          <a:stretch/>
        </p:blipFill>
        <p:spPr>
          <a:xfrm>
            <a:off x="198825" y="205553"/>
            <a:ext cx="294540" cy="323700"/>
          </a:xfrm>
          <a:prstGeom prst="rect">
            <a:avLst/>
          </a:prstGeom>
          <a:noFill/>
          <a:ln>
            <a:noFill/>
          </a:ln>
        </p:spPr>
      </p:pic>
      <p:sp>
        <p:nvSpPr>
          <p:cNvPr id="144" name="Google Shape;144;p28"/>
          <p:cNvSpPr txBox="1"/>
          <p:nvPr/>
        </p:nvSpPr>
        <p:spPr>
          <a:xfrm>
            <a:off x="569575" y="190700"/>
            <a:ext cx="1779000" cy="353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a:latin typeface="Rubik"/>
                <a:ea typeface="Rubik"/>
                <a:cs typeface="Rubik"/>
                <a:sym typeface="Rubik"/>
              </a:rPr>
              <a:t>KEY VOCABULARY</a:t>
            </a:r>
            <a:endParaRPr sz="1200">
              <a:latin typeface="Rubik"/>
              <a:ea typeface="Rubik"/>
              <a:cs typeface="Rubik"/>
              <a:sym typeface="Rubik"/>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pic>
        <p:nvPicPr>
          <p:cNvPr id="149" name="Google Shape;149;p29"/>
          <p:cNvPicPr preferRelativeResize="0"/>
          <p:nvPr/>
        </p:nvPicPr>
        <p:blipFill>
          <a:blip r:embed="rId3">
            <a:alphaModFix/>
          </a:blip>
          <a:stretch>
            <a:fillRect/>
          </a:stretch>
        </p:blipFill>
        <p:spPr>
          <a:xfrm>
            <a:off x="150950" y="172250"/>
            <a:ext cx="390300" cy="390300"/>
          </a:xfrm>
          <a:prstGeom prst="rect">
            <a:avLst/>
          </a:prstGeom>
          <a:noFill/>
          <a:ln>
            <a:noFill/>
          </a:ln>
        </p:spPr>
      </p:pic>
      <p:sp>
        <p:nvSpPr>
          <p:cNvPr id="150" name="Google Shape;150;p29"/>
          <p:cNvSpPr/>
          <p:nvPr/>
        </p:nvSpPr>
        <p:spPr>
          <a:xfrm>
            <a:off x="4885175" y="989325"/>
            <a:ext cx="3556200" cy="3984600"/>
          </a:xfrm>
          <a:prstGeom prst="rect">
            <a:avLst/>
          </a:prstGeom>
          <a:noFill/>
          <a:ln>
            <a:noFill/>
          </a:ln>
        </p:spPr>
        <p:txBody>
          <a:bodyPr spcFirstLastPara="1" wrap="square" lIns="274300" tIns="182875" rIns="182875" bIns="182875" anchor="t" anchorCtr="0">
            <a:noAutofit/>
          </a:bodyPr>
          <a:lstStyle/>
          <a:p>
            <a:pPr marL="0" marR="0" lvl="0" indent="0" algn="l" rtl="0">
              <a:lnSpc>
                <a:spcPct val="115000"/>
              </a:lnSpc>
              <a:spcBef>
                <a:spcPts val="0"/>
              </a:spcBef>
              <a:spcAft>
                <a:spcPts val="0"/>
              </a:spcAft>
              <a:buNone/>
            </a:pPr>
            <a:r>
              <a:rPr lang="en" sz="2000" dirty="0">
                <a:latin typeface="Rubik"/>
                <a:ea typeface="Rubik"/>
                <a:cs typeface="Rubik"/>
                <a:sym typeface="Rubik"/>
              </a:rPr>
              <a:t>Discuss:</a:t>
            </a:r>
            <a:endParaRPr sz="2000" dirty="0">
              <a:latin typeface="Rubik"/>
              <a:ea typeface="Rubik"/>
              <a:cs typeface="Rubik"/>
              <a:sym typeface="Rubik"/>
            </a:endParaRPr>
          </a:p>
          <a:p>
            <a:pPr marL="342900" marR="0" lvl="0" indent="-358140" algn="l" rtl="0">
              <a:lnSpc>
                <a:spcPct val="115000"/>
              </a:lnSpc>
              <a:spcBef>
                <a:spcPts val="1000"/>
              </a:spcBef>
              <a:spcAft>
                <a:spcPts val="0"/>
              </a:spcAft>
              <a:buClr>
                <a:schemeClr val="dk1"/>
              </a:buClr>
              <a:buSzPts val="2000"/>
              <a:buFont typeface="Lato"/>
              <a:buChar char="●"/>
            </a:pPr>
            <a:r>
              <a:rPr lang="en" sz="2000" dirty="0">
                <a:latin typeface="Lato"/>
                <a:ea typeface="Lato"/>
                <a:cs typeface="Lato"/>
                <a:sym typeface="Lato"/>
              </a:rPr>
              <a:t>Why does digital drama happen?</a:t>
            </a:r>
            <a:endParaRPr sz="2000" dirty="0">
              <a:latin typeface="Lato"/>
              <a:ea typeface="Lato"/>
              <a:cs typeface="Lato"/>
              <a:sym typeface="Lato"/>
            </a:endParaRPr>
          </a:p>
          <a:p>
            <a:pPr marL="342900" marR="0" lvl="0" indent="-358140" algn="l" rtl="0">
              <a:lnSpc>
                <a:spcPct val="115000"/>
              </a:lnSpc>
              <a:spcBef>
                <a:spcPts val="1000"/>
              </a:spcBef>
              <a:spcAft>
                <a:spcPts val="1000"/>
              </a:spcAft>
              <a:buClr>
                <a:schemeClr val="dk1"/>
              </a:buClr>
              <a:buSzPts val="2000"/>
              <a:buFont typeface="Lato"/>
              <a:buChar char="●"/>
            </a:pPr>
            <a:r>
              <a:rPr lang="en" sz="2000" dirty="0">
                <a:latin typeface="Lato"/>
                <a:ea typeface="Lato"/>
                <a:cs typeface="Lato"/>
                <a:sym typeface="Lato"/>
              </a:rPr>
              <a:t>What are some ways to deal with digital drama?</a:t>
            </a:r>
          </a:p>
          <a:p>
            <a:pPr marL="342900" marR="0" lvl="0" indent="-358140" algn="l" rtl="0">
              <a:lnSpc>
                <a:spcPct val="115000"/>
              </a:lnSpc>
              <a:spcBef>
                <a:spcPts val="1000"/>
              </a:spcBef>
              <a:spcAft>
                <a:spcPts val="1000"/>
              </a:spcAft>
              <a:buClr>
                <a:schemeClr val="dk1"/>
              </a:buClr>
              <a:buSzPts val="2000"/>
              <a:buFont typeface="Lato"/>
              <a:buChar char="●"/>
            </a:pPr>
            <a:r>
              <a:rPr lang="en" sz="2000" dirty="0">
                <a:latin typeface="Lato"/>
                <a:ea typeface="Lato"/>
                <a:cs typeface="Lato"/>
                <a:sym typeface="Lato"/>
              </a:rPr>
              <a:t>How can you get out of a digital drama situation?</a:t>
            </a:r>
            <a:endParaRPr sz="2000" dirty="0">
              <a:latin typeface="Lato"/>
              <a:ea typeface="Lato"/>
              <a:cs typeface="Lato"/>
              <a:sym typeface="Lato"/>
            </a:endParaRPr>
          </a:p>
        </p:txBody>
      </p:sp>
      <p:sp>
        <p:nvSpPr>
          <p:cNvPr id="151" name="Google Shape;151;p29"/>
          <p:cNvSpPr txBox="1"/>
          <p:nvPr/>
        </p:nvSpPr>
        <p:spPr>
          <a:xfrm>
            <a:off x="569575" y="190700"/>
            <a:ext cx="1779000" cy="353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a:latin typeface="Rubik"/>
                <a:ea typeface="Rubik"/>
                <a:cs typeface="Rubik"/>
                <a:sym typeface="Rubik"/>
              </a:rPr>
              <a:t>WATCH + DISCUSS</a:t>
            </a:r>
            <a:endParaRPr sz="1200">
              <a:latin typeface="Rubik"/>
              <a:ea typeface="Rubik"/>
              <a:cs typeface="Rubik"/>
              <a:sym typeface="Rubik"/>
            </a:endParaRPr>
          </a:p>
        </p:txBody>
      </p:sp>
      <p:sp>
        <p:nvSpPr>
          <p:cNvPr id="152" name="Google Shape;152;p29"/>
          <p:cNvSpPr txBox="1"/>
          <p:nvPr/>
        </p:nvSpPr>
        <p:spPr>
          <a:xfrm>
            <a:off x="313175" y="4163175"/>
            <a:ext cx="4601100" cy="319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700">
                <a:latin typeface="Lato"/>
                <a:ea typeface="Lato"/>
                <a:cs typeface="Lato"/>
                <a:sym typeface="Lato"/>
              </a:rPr>
              <a:t>To watch this video on the Common Sense Education site, click </a:t>
            </a:r>
            <a:r>
              <a:rPr lang="en" sz="700" b="1">
                <a:solidFill>
                  <a:srgbClr val="249910"/>
                </a:solidFill>
                <a:uFill>
                  <a:noFill/>
                </a:uFill>
                <a:latin typeface="Lato"/>
                <a:ea typeface="Lato"/>
                <a:cs typeface="Lato"/>
                <a:sym typeface="Lato"/>
                <a:hlinkClick r:id="rId4">
                  <a:extLst>
                    <a:ext uri="{A12FA001-AC4F-418D-AE19-62706E023703}">
                      <ahyp:hlinkClr xmlns:ahyp="http://schemas.microsoft.com/office/drawing/2018/hyperlinkcolor" val="tx"/>
                    </a:ext>
                  </a:extLst>
                </a:hlinkClick>
              </a:rPr>
              <a:t>here</a:t>
            </a:r>
            <a:r>
              <a:rPr lang="en" sz="700">
                <a:latin typeface="Lato"/>
                <a:ea typeface="Lato"/>
                <a:cs typeface="Lato"/>
                <a:sym typeface="Lato"/>
              </a:rPr>
              <a:t>.</a:t>
            </a:r>
            <a:endParaRPr sz="700">
              <a:latin typeface="Lato"/>
              <a:ea typeface="Lato"/>
              <a:cs typeface="Lato"/>
              <a:sym typeface="Lato"/>
            </a:endParaRPr>
          </a:p>
        </p:txBody>
      </p:sp>
      <p:pic>
        <p:nvPicPr>
          <p:cNvPr id="153" name="Google Shape;153;p29" descr="Teachers, for the lesson plan associated with this topic please visit:&#10;https://www.commonsense.org/education/digital-citizenship/lesson/digital-drama-unplugged&#10;&#10;On social media, it’s easy to be misunderstood or to say something you don’t mean. Other times, being behind a screen makes it easier for people to say hurtful or mean things they wouldn’t actually say in person. All of this can lead to some serious online drama. In this video, you'll hear teens give their honest thoughts and opinions on the topic, and you can think about ways to cope with digital drama in your life, or maybe even avoid it altogether." title="Teen Voices: Dealing With Digital Drama">
            <a:hlinkClick r:id="rId5"/>
          </p:cNvPr>
          <p:cNvPicPr preferRelativeResize="0"/>
          <p:nvPr/>
        </p:nvPicPr>
        <p:blipFill>
          <a:blip r:embed="rId6">
            <a:alphaModFix/>
          </a:blip>
          <a:stretch>
            <a:fillRect/>
          </a:stretch>
        </p:blipFill>
        <p:spPr>
          <a:xfrm>
            <a:off x="313175" y="734163"/>
            <a:ext cx="4572000" cy="3429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30"/>
          <p:cNvSpPr txBox="1">
            <a:spLocks noGrp="1"/>
          </p:cNvSpPr>
          <p:nvPr>
            <p:ph type="subTitle" idx="1"/>
          </p:nvPr>
        </p:nvSpPr>
        <p:spPr>
          <a:xfrm>
            <a:off x="577550" y="196150"/>
            <a:ext cx="3639600" cy="323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rPr>
              <a:t>ACTIVITY: TAKING THE LEAD</a:t>
            </a:r>
            <a:endParaRPr/>
          </a:p>
        </p:txBody>
      </p:sp>
      <p:sp>
        <p:nvSpPr>
          <p:cNvPr id="159" name="Google Shape;159;p30"/>
          <p:cNvSpPr txBox="1">
            <a:spLocks noGrp="1"/>
          </p:cNvSpPr>
          <p:nvPr>
            <p:ph type="body" idx="2"/>
          </p:nvPr>
        </p:nvSpPr>
        <p:spPr>
          <a:xfrm>
            <a:off x="1206550" y="1184725"/>
            <a:ext cx="7021500" cy="33714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800">
                <a:solidFill>
                  <a:schemeClr val="dk1"/>
                </a:solidFill>
              </a:rPr>
              <a:t>In your group, each person will take on the viewpoint of a different person from the scenario. Write down the person you're taking the perspective of. Then, based on that perspective, complete the columns in the table. When you're done, each person will share out.</a:t>
            </a:r>
            <a:endParaRPr sz="1800">
              <a:solidFill>
                <a:schemeClr val="dk1"/>
              </a:solidFill>
            </a:endParaRPr>
          </a:p>
          <a:p>
            <a:pPr marL="0" lvl="0" indent="0" algn="l" rtl="0">
              <a:lnSpc>
                <a:spcPct val="114000"/>
              </a:lnSpc>
              <a:spcBef>
                <a:spcPts val="600"/>
              </a:spcBef>
              <a:spcAft>
                <a:spcPts val="0"/>
              </a:spcAft>
              <a:buNone/>
            </a:pPr>
            <a:r>
              <a:rPr lang="en" sz="1800" b="1">
                <a:solidFill>
                  <a:schemeClr val="dk1"/>
                </a:solidFill>
              </a:rPr>
              <a:t>Roles</a:t>
            </a:r>
            <a:r>
              <a:rPr lang="en" sz="1800">
                <a:solidFill>
                  <a:schemeClr val="dk1"/>
                </a:solidFill>
              </a:rPr>
              <a:t>:</a:t>
            </a:r>
            <a:endParaRPr sz="1800">
              <a:solidFill>
                <a:schemeClr val="dk1"/>
              </a:solidFill>
            </a:endParaRPr>
          </a:p>
          <a:p>
            <a:pPr marL="457200" lvl="0" indent="-342900" algn="l" rtl="0">
              <a:spcBef>
                <a:spcPts val="0"/>
              </a:spcBef>
              <a:spcAft>
                <a:spcPts val="0"/>
              </a:spcAft>
              <a:buClr>
                <a:schemeClr val="dk1"/>
              </a:buClr>
              <a:buSzPts val="1800"/>
              <a:buAutoNum type="arabicPeriod"/>
            </a:pPr>
            <a:r>
              <a:rPr lang="en" sz="1800">
                <a:solidFill>
                  <a:schemeClr val="dk1"/>
                </a:solidFill>
              </a:rPr>
              <a:t>Felicia</a:t>
            </a:r>
            <a:endParaRPr sz="1800">
              <a:solidFill>
                <a:schemeClr val="dk1"/>
              </a:solidFill>
            </a:endParaRPr>
          </a:p>
          <a:p>
            <a:pPr marL="457200" lvl="0" indent="-342900" algn="l" rtl="0">
              <a:spcBef>
                <a:spcPts val="0"/>
              </a:spcBef>
              <a:spcAft>
                <a:spcPts val="0"/>
              </a:spcAft>
              <a:buClr>
                <a:schemeClr val="dk1"/>
              </a:buClr>
              <a:buSzPts val="1800"/>
              <a:buAutoNum type="arabicPeriod"/>
            </a:pPr>
            <a:r>
              <a:rPr lang="en" sz="1800">
                <a:solidFill>
                  <a:schemeClr val="dk1"/>
                </a:solidFill>
              </a:rPr>
              <a:t>Jen</a:t>
            </a:r>
            <a:endParaRPr sz="1800">
              <a:solidFill>
                <a:schemeClr val="dk1"/>
              </a:solidFill>
            </a:endParaRPr>
          </a:p>
          <a:p>
            <a:pPr marL="457200" lvl="0" indent="-342900" algn="l" rtl="0">
              <a:spcBef>
                <a:spcPts val="0"/>
              </a:spcBef>
              <a:spcAft>
                <a:spcPts val="0"/>
              </a:spcAft>
              <a:buClr>
                <a:schemeClr val="dk1"/>
              </a:buClr>
              <a:buSzPts val="1800"/>
              <a:buAutoNum type="arabicPeriod"/>
            </a:pPr>
            <a:r>
              <a:rPr lang="en" sz="1800">
                <a:solidFill>
                  <a:schemeClr val="dk1"/>
                </a:solidFill>
              </a:rPr>
              <a:t>Jayden</a:t>
            </a:r>
            <a:endParaRPr sz="1800">
              <a:solidFill>
                <a:schemeClr val="dk1"/>
              </a:solidFill>
            </a:endParaRPr>
          </a:p>
          <a:p>
            <a:pPr marL="457200" lvl="0" indent="-342900" algn="l" rtl="0">
              <a:spcBef>
                <a:spcPts val="0"/>
              </a:spcBef>
              <a:spcAft>
                <a:spcPts val="0"/>
              </a:spcAft>
              <a:buClr>
                <a:schemeClr val="dk1"/>
              </a:buClr>
              <a:buSzPts val="1800"/>
              <a:buAutoNum type="arabicPeriod"/>
            </a:pPr>
            <a:r>
              <a:rPr lang="en" sz="1800">
                <a:solidFill>
                  <a:schemeClr val="dk1"/>
                </a:solidFill>
              </a:rPr>
              <a:t>Mr. Adler</a:t>
            </a:r>
            <a:endParaRPr sz="1800">
              <a:solidFill>
                <a:schemeClr val="dk1"/>
              </a:solidFill>
            </a:endParaRPr>
          </a:p>
          <a:p>
            <a:pPr marL="457200" lvl="0" indent="-342900" algn="l" rtl="0">
              <a:spcBef>
                <a:spcPts val="0"/>
              </a:spcBef>
              <a:spcAft>
                <a:spcPts val="0"/>
              </a:spcAft>
              <a:buClr>
                <a:schemeClr val="dk1"/>
              </a:buClr>
              <a:buSzPts val="1800"/>
              <a:buAutoNum type="arabicPeriod"/>
            </a:pPr>
            <a:r>
              <a:rPr lang="en" sz="1800">
                <a:solidFill>
                  <a:schemeClr val="dk1"/>
                </a:solidFill>
              </a:rPr>
              <a:t>Ally</a:t>
            </a:r>
            <a:endParaRPr sz="1800">
              <a:solidFill>
                <a:schemeClr val="dk1"/>
              </a:solidFill>
            </a:endParaRPr>
          </a:p>
        </p:txBody>
      </p:sp>
      <p:sp>
        <p:nvSpPr>
          <p:cNvPr id="160" name="Google Shape;160;p30"/>
          <p:cNvSpPr txBox="1">
            <a:spLocks noGrp="1"/>
          </p:cNvSpPr>
          <p:nvPr>
            <p:ph type="title"/>
          </p:nvPr>
        </p:nvSpPr>
        <p:spPr>
          <a:xfrm>
            <a:off x="0" y="597350"/>
            <a:ext cx="9144000" cy="621000"/>
          </a:xfrm>
          <a:prstGeom prst="rect">
            <a:avLst/>
          </a:prstGeom>
        </p:spPr>
        <p:txBody>
          <a:bodyPr spcFirstLastPara="1" wrap="square" lIns="91425" tIns="91425" rIns="91425" bIns="91425" anchor="t" anchorCtr="0">
            <a:noAutofit/>
          </a:bodyPr>
          <a:lstStyle/>
          <a:p>
            <a:pPr marL="0" lvl="0" indent="0" algn="ctr" rtl="0">
              <a:lnSpc>
                <a:spcPct val="90000"/>
              </a:lnSpc>
              <a:spcBef>
                <a:spcPts val="0"/>
              </a:spcBef>
              <a:spcAft>
                <a:spcPts val="0"/>
              </a:spcAft>
              <a:buNone/>
            </a:pPr>
            <a:r>
              <a:rPr lang="en">
                <a:solidFill>
                  <a:schemeClr val="dk1"/>
                </a:solidFill>
              </a:rPr>
              <a:t>Directions</a:t>
            </a:r>
            <a:endParaRPr/>
          </a:p>
        </p:txBody>
      </p:sp>
      <p:pic>
        <p:nvPicPr>
          <p:cNvPr id="161" name="Google Shape;161;p30"/>
          <p:cNvPicPr preferRelativeResize="0"/>
          <p:nvPr/>
        </p:nvPicPr>
        <p:blipFill>
          <a:blip r:embed="rId3">
            <a:alphaModFix/>
          </a:blip>
          <a:stretch>
            <a:fillRect/>
          </a:stretch>
        </p:blipFill>
        <p:spPr>
          <a:xfrm>
            <a:off x="200725" y="163325"/>
            <a:ext cx="323700" cy="3237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31"/>
          <p:cNvSpPr txBox="1"/>
          <p:nvPr/>
        </p:nvSpPr>
        <p:spPr>
          <a:xfrm>
            <a:off x="887850" y="2187300"/>
            <a:ext cx="7368300" cy="768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600"/>
              </a:spcAft>
              <a:buNone/>
            </a:pPr>
            <a:r>
              <a:rPr lang="en" sz="2400">
                <a:latin typeface="Lato"/>
                <a:ea typeface="Lato"/>
                <a:cs typeface="Lato"/>
                <a:sym typeface="Lato"/>
              </a:rPr>
              <a:t>To lessen the intensity or anger in a conflict</a:t>
            </a:r>
            <a:endParaRPr sz="2400">
              <a:latin typeface="Lato"/>
              <a:ea typeface="Lato"/>
              <a:cs typeface="Lato"/>
              <a:sym typeface="Lato"/>
            </a:endParaRPr>
          </a:p>
        </p:txBody>
      </p:sp>
      <p:sp>
        <p:nvSpPr>
          <p:cNvPr id="167" name="Google Shape;167;p31"/>
          <p:cNvSpPr txBox="1"/>
          <p:nvPr/>
        </p:nvSpPr>
        <p:spPr>
          <a:xfrm>
            <a:off x="887850" y="1020500"/>
            <a:ext cx="3463500" cy="6795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 sz="4000">
                <a:latin typeface="Rubik"/>
                <a:ea typeface="Rubik"/>
                <a:cs typeface="Rubik"/>
                <a:sym typeface="Rubik"/>
              </a:rPr>
              <a:t>De-escalate</a:t>
            </a:r>
            <a:endParaRPr sz="4000">
              <a:latin typeface="Rubik"/>
              <a:ea typeface="Rubik"/>
              <a:cs typeface="Rubik"/>
              <a:sym typeface="Rubik"/>
            </a:endParaRPr>
          </a:p>
        </p:txBody>
      </p:sp>
      <p:pic>
        <p:nvPicPr>
          <p:cNvPr id="168" name="Google Shape;168;p31"/>
          <p:cNvPicPr preferRelativeResize="0"/>
          <p:nvPr/>
        </p:nvPicPr>
        <p:blipFill>
          <a:blip r:embed="rId3">
            <a:alphaModFix/>
          </a:blip>
          <a:stretch>
            <a:fillRect/>
          </a:stretch>
        </p:blipFill>
        <p:spPr>
          <a:xfrm>
            <a:off x="823375" y="1516125"/>
            <a:ext cx="3323275" cy="614475"/>
          </a:xfrm>
          <a:prstGeom prst="rect">
            <a:avLst/>
          </a:prstGeom>
          <a:noFill/>
          <a:ln>
            <a:noFill/>
          </a:ln>
        </p:spPr>
      </p:pic>
      <p:pic>
        <p:nvPicPr>
          <p:cNvPr id="169" name="Google Shape;169;p31"/>
          <p:cNvPicPr preferRelativeResize="0"/>
          <p:nvPr/>
        </p:nvPicPr>
        <p:blipFill rotWithShape="1">
          <a:blip r:embed="rId4">
            <a:alphaModFix/>
          </a:blip>
          <a:srcRect l="39" r="29"/>
          <a:stretch/>
        </p:blipFill>
        <p:spPr>
          <a:xfrm>
            <a:off x="198825" y="205553"/>
            <a:ext cx="294540" cy="323700"/>
          </a:xfrm>
          <a:prstGeom prst="rect">
            <a:avLst/>
          </a:prstGeom>
          <a:noFill/>
          <a:ln>
            <a:noFill/>
          </a:ln>
        </p:spPr>
      </p:pic>
      <p:sp>
        <p:nvSpPr>
          <p:cNvPr id="170" name="Google Shape;170;p31"/>
          <p:cNvSpPr txBox="1"/>
          <p:nvPr/>
        </p:nvSpPr>
        <p:spPr>
          <a:xfrm>
            <a:off x="569575" y="190700"/>
            <a:ext cx="1779000" cy="353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a:latin typeface="Rubik"/>
                <a:ea typeface="Rubik"/>
                <a:cs typeface="Rubik"/>
                <a:sym typeface="Rubik"/>
              </a:rPr>
              <a:t>KEY VOCABULARY</a:t>
            </a:r>
            <a:endParaRPr sz="1200">
              <a:latin typeface="Rubik"/>
              <a:ea typeface="Rubik"/>
              <a:cs typeface="Rubik"/>
              <a:sym typeface="Rubik"/>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igCit 2.0">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18885</TotalTime>
  <Words>812</Words>
  <Application>Microsoft Macintosh PowerPoint</Application>
  <PresentationFormat>On-screen Show (16:9)</PresentationFormat>
  <Paragraphs>93</Paragraphs>
  <Slides>15</Slides>
  <Notes>13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Arial</vt:lpstr>
      <vt:lpstr>Helvetica Neue</vt:lpstr>
      <vt:lpstr>Indie Flower</vt:lpstr>
      <vt:lpstr>Lato</vt:lpstr>
      <vt:lpstr>Rubik</vt:lpstr>
      <vt:lpstr>Rubik Light</vt:lpstr>
      <vt:lpstr>Simple Light</vt:lpstr>
      <vt:lpstr>DigCit 2.0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Directions</vt:lpstr>
      <vt:lpstr>PowerPoint Presentation</vt:lpstr>
      <vt:lpstr>PowerPoint Presentation</vt:lpstr>
      <vt:lpstr>Scenario</vt:lpstr>
      <vt:lpstr>Directions</vt:lpstr>
      <vt:lpstr>If you have concerns about digital drama, relationships and/or bullying, please talk to a…</vt:lpstr>
      <vt:lpstr>Exit Ticket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Proctor, Rochelle</cp:lastModifiedBy>
  <cp:revision>11</cp:revision>
  <dcterms:modified xsi:type="dcterms:W3CDTF">2021-06-02T20:40:41Z</dcterms:modified>
</cp:coreProperties>
</file>